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2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ravis" userId="dc38be74-54d0-46ff-bd2f-7b18d8bcb5c4" providerId="ADAL" clId="{EC6ED24B-84E5-49F8-8F7E-F4385A899C3E}"/>
    <pc:docChg chg="custSel modSld modMainMaster">
      <pc:chgData name="Nancy Travis" userId="dc38be74-54d0-46ff-bd2f-7b18d8bcb5c4" providerId="ADAL" clId="{EC6ED24B-84E5-49F8-8F7E-F4385A899C3E}" dt="2018-12-19T19:34:53.971" v="3" actId="1076"/>
      <pc:docMkLst>
        <pc:docMk/>
      </pc:docMkLst>
      <pc:sldChg chg="modSp">
        <pc:chgData name="Nancy Travis" userId="dc38be74-54d0-46ff-bd2f-7b18d8bcb5c4" providerId="ADAL" clId="{EC6ED24B-84E5-49F8-8F7E-F4385A899C3E}" dt="2018-12-19T19:34:53.971" v="3" actId="1076"/>
        <pc:sldMkLst>
          <pc:docMk/>
          <pc:sldMk cId="904573514" sldId="263"/>
        </pc:sldMkLst>
        <pc:picChg chg="mod">
          <ac:chgData name="Nancy Travis" userId="dc38be74-54d0-46ff-bd2f-7b18d8bcb5c4" providerId="ADAL" clId="{EC6ED24B-84E5-49F8-8F7E-F4385A899C3E}" dt="2018-12-19T19:34:53.971" v="3" actId="1076"/>
          <ac:picMkLst>
            <pc:docMk/>
            <pc:sldMk cId="904573514" sldId="263"/>
            <ac:picMk id="10" creationId="{00000000-0000-0000-0000-000000000000}"/>
          </ac:picMkLst>
        </pc:picChg>
      </pc:sldChg>
      <pc:sldMasterChg chg="addSp delSp modSp">
        <pc:chgData name="Nancy Travis" userId="dc38be74-54d0-46ff-bd2f-7b18d8bcb5c4" providerId="ADAL" clId="{EC6ED24B-84E5-49F8-8F7E-F4385A899C3E}" dt="2018-12-19T19:34:44.142" v="2" actId="1076"/>
        <pc:sldMasterMkLst>
          <pc:docMk/>
          <pc:sldMasterMk cId="0" sldId="2147483666"/>
        </pc:sldMasterMkLst>
        <pc:picChg chg="add mod">
          <ac:chgData name="Nancy Travis" userId="dc38be74-54d0-46ff-bd2f-7b18d8bcb5c4" providerId="ADAL" clId="{EC6ED24B-84E5-49F8-8F7E-F4385A899C3E}" dt="2018-12-19T19:34:44.142" v="2" actId="1076"/>
          <ac:picMkLst>
            <pc:docMk/>
            <pc:sldMasterMk cId="0" sldId="2147483666"/>
            <ac:picMk id="1026" creationId="{A6CDC5D9-3A3B-46DF-828E-71009267530A}"/>
          </ac:picMkLst>
        </pc:picChg>
        <pc:picChg chg="del">
          <ac:chgData name="Nancy Travis" userId="dc38be74-54d0-46ff-bd2f-7b18d8bcb5c4" providerId="ADAL" clId="{EC6ED24B-84E5-49F8-8F7E-F4385A899C3E}" dt="2018-12-19T19:34:27.065" v="0" actId="478"/>
          <ac:picMkLst>
            <pc:docMk/>
            <pc:sldMasterMk cId="0" sldId="2147483666"/>
            <ac:picMk id="1034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30269D2-7F3D-4147-9E48-E49B96805553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F4A3D8-C804-4F41-A5F9-783361174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A3D8-C804-4F41-A5F9-78336117439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29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B852D-B4A3-41E2-AB30-BE631269ECDC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BBC5-B883-428F-AA5B-8E14E3934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2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2342B7B2-4C53-4C0B-9B80-CE2552487208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F5E9589E-4C94-4929-840C-6EDEAFF729A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CDC5D9-3A3B-46DF-828E-7100926753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288" y="5774940"/>
            <a:ext cx="2017712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61950"/>
          </a:xfrm>
        </p:spPr>
        <p:txBody>
          <a:bodyPr/>
          <a:lstStyle/>
          <a:p>
            <a:r>
              <a:rPr lang="en-US" sz="4400" b="1" dirty="0"/>
              <a:t>Sample Article</a:t>
            </a: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457200" y="10668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US" altLang="en-US" sz="1600" b="1" i="1" dirty="0">
                <a:solidFill>
                  <a:srgbClr val="08BCFC"/>
                </a:solidFill>
              </a:rPr>
              <a:t>Courtesy of the Medical Technology Association of Australia</a:t>
            </a:r>
            <a:endParaRPr lang="en-AU" altLang="en-US" sz="1600" b="1" i="1" dirty="0">
              <a:solidFill>
                <a:srgbClr val="08BCFC"/>
              </a:solidFill>
            </a:endParaRPr>
          </a:p>
        </p:txBody>
      </p:sp>
      <p:pic>
        <p:nvPicPr>
          <p:cNvPr id="10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5973763" cy="449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573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11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Wingdings 2</vt:lpstr>
      <vt:lpstr>3_Flow</vt:lpstr>
      <vt:lpstr>Sample Article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Session: Review of the KL Principles – A Voluntary Regional Approach Designed to Ensure Successful Code Adoption   Mr. Christopher White  Co-Chair, APEC Expert Working Group to Develop an APEC Voluntary Code of Ethics for the Medical Device Sector &amp; General Counsel, AdvaMed</dc:title>
  <dc:creator>Andrew B Blasi</dc:creator>
  <cp:lastModifiedBy>Travis, Nancy</cp:lastModifiedBy>
  <cp:revision>11</cp:revision>
  <dcterms:created xsi:type="dcterms:W3CDTF">2012-04-19T05:17:22Z</dcterms:created>
  <dcterms:modified xsi:type="dcterms:W3CDTF">2018-12-19T19:34:57Z</dcterms:modified>
</cp:coreProperties>
</file>