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2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ravis" userId="dc38be74-54d0-46ff-bd2f-7b18d8bcb5c4" providerId="ADAL" clId="{EC33F13F-E3DF-4CE7-A7DB-485C84DA3D7E}"/>
    <pc:docChg chg="custSel modSld modMainMaster">
      <pc:chgData name="Nancy Travis" userId="dc38be74-54d0-46ff-bd2f-7b18d8bcb5c4" providerId="ADAL" clId="{EC33F13F-E3DF-4CE7-A7DB-485C84DA3D7E}" dt="2018-12-19T19:57:21.848" v="4" actId="1035"/>
      <pc:docMkLst>
        <pc:docMk/>
      </pc:docMkLst>
      <pc:sldChg chg="modNotesTx">
        <pc:chgData name="Nancy Travis" userId="dc38be74-54d0-46ff-bd2f-7b18d8bcb5c4" providerId="ADAL" clId="{EC33F13F-E3DF-4CE7-A7DB-485C84DA3D7E}" dt="2018-12-19T19:57:13.270" v="3" actId="6549"/>
        <pc:sldMkLst>
          <pc:docMk/>
          <pc:sldMk cId="3826326821" sldId="256"/>
        </pc:sldMkLst>
      </pc:sldChg>
      <pc:sldMasterChg chg="addSp delSp modSp">
        <pc:chgData name="Nancy Travis" userId="dc38be74-54d0-46ff-bd2f-7b18d8bcb5c4" providerId="ADAL" clId="{EC33F13F-E3DF-4CE7-A7DB-485C84DA3D7E}" dt="2018-12-19T19:57:21.848" v="4" actId="1035"/>
        <pc:sldMasterMkLst>
          <pc:docMk/>
          <pc:sldMasterMk cId="0" sldId="2147483666"/>
        </pc:sldMasterMkLst>
        <pc:picChg chg="add mod">
          <ac:chgData name="Nancy Travis" userId="dc38be74-54d0-46ff-bd2f-7b18d8bcb5c4" providerId="ADAL" clId="{EC33F13F-E3DF-4CE7-A7DB-485C84DA3D7E}" dt="2018-12-19T19:57:21.848" v="4" actId="1035"/>
          <ac:picMkLst>
            <pc:docMk/>
            <pc:sldMasterMk cId="0" sldId="2147483666"/>
            <ac:picMk id="1026" creationId="{361A9D0C-EB03-4A73-8B14-1D83100BCC98}"/>
          </ac:picMkLst>
        </pc:picChg>
        <pc:picChg chg="del">
          <ac:chgData name="Nancy Travis" userId="dc38be74-54d0-46ff-bd2f-7b18d8bcb5c4" providerId="ADAL" clId="{EC33F13F-E3DF-4CE7-A7DB-485C84DA3D7E}" dt="2018-12-19T19:55:12.007" v="0" actId="478"/>
          <ac:picMkLst>
            <pc:docMk/>
            <pc:sldMasterMk cId="0" sldId="2147483666"/>
            <ac:picMk id="1034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30269D2-7F3D-4147-9E48-E49B96805553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F4A3D8-C804-4F41-A5F9-783361174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B39191-AE6D-4568-9590-C56DE109647A}" type="slidenum">
              <a:rPr lang="nl-NL" altLang="en-US"/>
              <a:pPr eaLnBrk="1" hangingPunct="1"/>
              <a:t>1</a:t>
            </a:fld>
            <a:endParaRPr lang="nl-N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B852D-B4A3-41E2-AB30-BE631269ECDC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BBC5-B883-428F-AA5B-8E14E3934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48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2342B7B2-4C53-4C0B-9B80-CE2552487208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F5E9589E-4C94-4929-840C-6EDEAFF729A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1A9D0C-EB03-4A73-8B14-1D83100BCC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13" y="5791200"/>
            <a:ext cx="20177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2667000" cy="34062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22300"/>
          </a:xfrm>
        </p:spPr>
        <p:txBody>
          <a:bodyPr/>
          <a:lstStyle/>
          <a:p>
            <a:r>
              <a:rPr lang="en-US" altLang="en-US" sz="2800" b="1" dirty="0"/>
              <a:t>Sample Certification Form</a:t>
            </a:r>
            <a:endParaRPr lang="en-AU" alt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3505200" cy="44974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933450"/>
            <a:ext cx="3548062" cy="4593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326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Wingdings 2</vt:lpstr>
      <vt:lpstr>3_Flow</vt:lpstr>
      <vt:lpstr>Sample Certification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Session: Review of the KL Principles – A Voluntary Regional Approach Designed to Ensure Successful Code Adoption   Mr. Christopher White  Co-Chair, APEC Expert Working Group to Develop an APEC Voluntary Code of Ethics for the Medical Device Sector &amp; General Counsel, AdvaMed</dc:title>
  <dc:creator>Andrew B Blasi</dc:creator>
  <cp:lastModifiedBy>Travis, Nancy</cp:lastModifiedBy>
  <cp:revision>12</cp:revision>
  <dcterms:created xsi:type="dcterms:W3CDTF">2012-04-19T05:17:22Z</dcterms:created>
  <dcterms:modified xsi:type="dcterms:W3CDTF">2018-12-19T19:57:28Z</dcterms:modified>
</cp:coreProperties>
</file>