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29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Travis" userId="dc38be74-54d0-46ff-bd2f-7b18d8bcb5c4" providerId="ADAL" clId="{2DF5A4E9-14B3-4A83-9ACE-A79D72815E36}"/>
    <pc:docChg chg="custSel modSld modMainMaster">
      <pc:chgData name="Nancy Travis" userId="dc38be74-54d0-46ff-bd2f-7b18d8bcb5c4" providerId="ADAL" clId="{2DF5A4E9-14B3-4A83-9ACE-A79D72815E36}" dt="2018-12-19T20:04:38.196" v="13" actId="1076"/>
      <pc:docMkLst>
        <pc:docMk/>
      </pc:docMkLst>
      <pc:sldChg chg="modSp modNotesTx">
        <pc:chgData name="Nancy Travis" userId="dc38be74-54d0-46ff-bd2f-7b18d8bcb5c4" providerId="ADAL" clId="{2DF5A4E9-14B3-4A83-9ACE-A79D72815E36}" dt="2018-12-19T20:04:38.196" v="13" actId="1076"/>
        <pc:sldMkLst>
          <pc:docMk/>
          <pc:sldMk cId="904573514" sldId="263"/>
        </pc:sldMkLst>
        <pc:spChg chg="mod">
          <ac:chgData name="Nancy Travis" userId="dc38be74-54d0-46ff-bd2f-7b18d8bcb5c4" providerId="ADAL" clId="{2DF5A4E9-14B3-4A83-9ACE-A79D72815E36}" dt="2018-12-19T20:04:38.196" v="13" actId="1076"/>
          <ac:spMkLst>
            <pc:docMk/>
            <pc:sldMk cId="904573514" sldId="263"/>
            <ac:spMk id="3" creationId="{00000000-0000-0000-0000-000000000000}"/>
          </ac:spMkLst>
        </pc:spChg>
        <pc:spChg chg="mod">
          <ac:chgData name="Nancy Travis" userId="dc38be74-54d0-46ff-bd2f-7b18d8bcb5c4" providerId="ADAL" clId="{2DF5A4E9-14B3-4A83-9ACE-A79D72815E36}" dt="2018-12-19T20:04:33.837" v="12" actId="1076"/>
          <ac:spMkLst>
            <pc:docMk/>
            <pc:sldMk cId="904573514" sldId="263"/>
            <ac:spMk id="9" creationId="{00000000-0000-0000-0000-000000000000}"/>
          </ac:spMkLst>
        </pc:spChg>
        <pc:picChg chg="mod">
          <ac:chgData name="Nancy Travis" userId="dc38be74-54d0-46ff-bd2f-7b18d8bcb5c4" providerId="ADAL" clId="{2DF5A4E9-14B3-4A83-9ACE-A79D72815E36}" dt="2018-12-19T20:03:38.409" v="5" actId="1076"/>
          <ac:picMkLst>
            <pc:docMk/>
            <pc:sldMk cId="904573514" sldId="263"/>
            <ac:picMk id="14340" creationId="{00000000-0000-0000-0000-000000000000}"/>
          </ac:picMkLst>
        </pc:picChg>
        <pc:picChg chg="mod">
          <ac:chgData name="Nancy Travis" userId="dc38be74-54d0-46ff-bd2f-7b18d8bcb5c4" providerId="ADAL" clId="{2DF5A4E9-14B3-4A83-9ACE-A79D72815E36}" dt="2018-12-19T20:03:41.374" v="6" actId="1076"/>
          <ac:picMkLst>
            <pc:docMk/>
            <pc:sldMk cId="904573514" sldId="263"/>
            <ac:picMk id="14341" creationId="{00000000-0000-0000-0000-000000000000}"/>
          </ac:picMkLst>
        </pc:picChg>
        <pc:picChg chg="mod">
          <ac:chgData name="Nancy Travis" userId="dc38be74-54d0-46ff-bd2f-7b18d8bcb5c4" providerId="ADAL" clId="{2DF5A4E9-14B3-4A83-9ACE-A79D72815E36}" dt="2018-12-19T20:03:35.152" v="3" actId="1076"/>
          <ac:picMkLst>
            <pc:docMk/>
            <pc:sldMk cId="904573514" sldId="263"/>
            <ac:picMk id="14342" creationId="{00000000-0000-0000-0000-000000000000}"/>
          </ac:picMkLst>
        </pc:picChg>
      </pc:sldChg>
      <pc:sldMasterChg chg="addSp delSp modSp">
        <pc:chgData name="Nancy Travis" userId="dc38be74-54d0-46ff-bd2f-7b18d8bcb5c4" providerId="ADAL" clId="{2DF5A4E9-14B3-4A83-9ACE-A79D72815E36}" dt="2018-12-19T20:03:18.778" v="2" actId="1076"/>
        <pc:sldMasterMkLst>
          <pc:docMk/>
          <pc:sldMasterMk cId="0" sldId="2147483666"/>
        </pc:sldMasterMkLst>
        <pc:picChg chg="add mod">
          <ac:chgData name="Nancy Travis" userId="dc38be74-54d0-46ff-bd2f-7b18d8bcb5c4" providerId="ADAL" clId="{2DF5A4E9-14B3-4A83-9ACE-A79D72815E36}" dt="2018-12-19T20:03:18.778" v="2" actId="1076"/>
          <ac:picMkLst>
            <pc:docMk/>
            <pc:sldMasterMk cId="0" sldId="2147483666"/>
            <ac:picMk id="14" creationId="{A7883090-4718-4BB5-9F36-A38FDB5AE8E3}"/>
          </ac:picMkLst>
        </pc:picChg>
        <pc:picChg chg="del">
          <ac:chgData name="Nancy Travis" userId="dc38be74-54d0-46ff-bd2f-7b18d8bcb5c4" providerId="ADAL" clId="{2DF5A4E9-14B3-4A83-9ACE-A79D72815E36}" dt="2018-12-19T20:03:10.292" v="0" actId="478"/>
          <ac:picMkLst>
            <pc:docMk/>
            <pc:sldMasterMk cId="0" sldId="2147483666"/>
            <ac:picMk id="1034" creationId="{00000000-0000-0000-0000-000000000000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30269D2-7F3D-4147-9E48-E49B96805553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CF4A3D8-C804-4F41-A5F9-783361174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5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4A3D8-C804-4F41-A5F9-783361174398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29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8B852D-B4A3-41E2-AB30-BE631269ECDC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0BBC5-B883-428F-AA5B-8E14E3934D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23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2342B7B2-4C53-4C0B-9B80-CE2552487208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F5E9589E-4C94-4929-840C-6EDEAFF729A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A7883090-4718-4BB5-9F36-A38FDB5AE8E3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605" y="5788660"/>
            <a:ext cx="2017395" cy="10693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63848"/>
            <a:ext cx="3368286" cy="26050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</p:pic>
      <p:pic>
        <p:nvPicPr>
          <p:cNvPr id="14343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066852"/>
            <a:ext cx="3113965" cy="241434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</p:pic>
      <p:pic>
        <p:nvPicPr>
          <p:cNvPr id="1434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11618" y="1002811"/>
            <a:ext cx="2306048" cy="290988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</p:pic>
      <p:pic>
        <p:nvPicPr>
          <p:cNvPr id="14340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37253" y="2057400"/>
            <a:ext cx="2601423" cy="336920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</p:pic>
      <p:pic>
        <p:nvPicPr>
          <p:cNvPr id="1434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2165" y="4098660"/>
            <a:ext cx="3154290" cy="24415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8891" y="888896"/>
            <a:ext cx="8229600" cy="361950"/>
          </a:xfrm>
        </p:spPr>
        <p:txBody>
          <a:bodyPr/>
          <a:lstStyle/>
          <a:p>
            <a:r>
              <a:rPr lang="en-US" sz="4400" b="1" dirty="0"/>
              <a:t>Sample Decision Trees</a:t>
            </a: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505509" y="1120246"/>
            <a:ext cx="51054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en-US" altLang="en-US" sz="1600" b="1" i="1" dirty="0">
                <a:solidFill>
                  <a:srgbClr val="08BCFC"/>
                </a:solidFill>
              </a:rPr>
              <a:t>Courtesy of the Advanced Medical Technology Association</a:t>
            </a:r>
            <a:endParaRPr lang="en-AU" altLang="en-US" sz="1600" b="1" i="1" dirty="0">
              <a:solidFill>
                <a:srgbClr val="08BCF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57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11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Constantia</vt:lpstr>
      <vt:lpstr>Wingdings 2</vt:lpstr>
      <vt:lpstr>3_Flow</vt:lpstr>
      <vt:lpstr>Sample Decision Trees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Session: Review of the KL Principles – A Voluntary Regional Approach Designed to Ensure Successful Code Adoption   Mr. Christopher White  Co-Chair, APEC Expert Working Group to Develop an APEC Voluntary Code of Ethics for the Medical Device Sector &amp; General Counsel, AdvaMed</dc:title>
  <dc:creator>Andrew B Blasi</dc:creator>
  <cp:lastModifiedBy>Travis, Nancy</cp:lastModifiedBy>
  <cp:revision>8</cp:revision>
  <dcterms:created xsi:type="dcterms:W3CDTF">2012-04-19T05:17:22Z</dcterms:created>
  <dcterms:modified xsi:type="dcterms:W3CDTF">2018-12-19T20:04:43Z</dcterms:modified>
</cp:coreProperties>
</file>