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"/>
  </p:notesMasterIdLst>
  <p:sldIdLst>
    <p:sldId id="264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29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262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cy Travis" userId="dc38be74-54d0-46ff-bd2f-7b18d8bcb5c4" providerId="ADAL" clId="{D53C6134-9CB4-44A1-B66A-D2E4BDD665D4}"/>
    <pc:docChg chg="custSel modSld modMainMaster">
      <pc:chgData name="Nancy Travis" userId="dc38be74-54d0-46ff-bd2f-7b18d8bcb5c4" providerId="ADAL" clId="{D53C6134-9CB4-44A1-B66A-D2E4BDD665D4}" dt="2018-12-19T20:06:27.997" v="7" actId="6549"/>
      <pc:docMkLst>
        <pc:docMk/>
      </pc:docMkLst>
      <pc:sldChg chg="modSp modNotesTx">
        <pc:chgData name="Nancy Travis" userId="dc38be74-54d0-46ff-bd2f-7b18d8bcb5c4" providerId="ADAL" clId="{D53C6134-9CB4-44A1-B66A-D2E4BDD665D4}" dt="2018-12-19T20:06:27.997" v="7" actId="6549"/>
        <pc:sldMkLst>
          <pc:docMk/>
          <pc:sldMk cId="2401080530" sldId="264"/>
        </pc:sldMkLst>
        <pc:spChg chg="mod">
          <ac:chgData name="Nancy Travis" userId="dc38be74-54d0-46ff-bd2f-7b18d8bcb5c4" providerId="ADAL" clId="{D53C6134-9CB4-44A1-B66A-D2E4BDD665D4}" dt="2018-12-19T20:06:19.078" v="6" actId="1076"/>
          <ac:spMkLst>
            <pc:docMk/>
            <pc:sldMk cId="2401080530" sldId="264"/>
            <ac:spMk id="16" creationId="{00000000-0000-0000-0000-000000000000}"/>
          </ac:spMkLst>
        </pc:spChg>
        <pc:picChg chg="mod">
          <ac:chgData name="Nancy Travis" userId="dc38be74-54d0-46ff-bd2f-7b18d8bcb5c4" providerId="ADAL" clId="{D53C6134-9CB4-44A1-B66A-D2E4BDD665D4}" dt="2018-12-19T20:06:11.696" v="5" actId="1076"/>
          <ac:picMkLst>
            <pc:docMk/>
            <pc:sldMk cId="2401080530" sldId="264"/>
            <ac:picMk id="3074" creationId="{00000000-0000-0000-0000-000000000000}"/>
          </ac:picMkLst>
        </pc:picChg>
        <pc:picChg chg="mod">
          <ac:chgData name="Nancy Travis" userId="dc38be74-54d0-46ff-bd2f-7b18d8bcb5c4" providerId="ADAL" clId="{D53C6134-9CB4-44A1-B66A-D2E4BDD665D4}" dt="2018-12-19T20:06:05.456" v="3" actId="1076"/>
          <ac:picMkLst>
            <pc:docMk/>
            <pc:sldMk cId="2401080530" sldId="264"/>
            <ac:picMk id="3083" creationId="{00000000-0000-0000-0000-000000000000}"/>
          </ac:picMkLst>
        </pc:picChg>
        <pc:picChg chg="mod">
          <ac:chgData name="Nancy Travis" userId="dc38be74-54d0-46ff-bd2f-7b18d8bcb5c4" providerId="ADAL" clId="{D53C6134-9CB4-44A1-B66A-D2E4BDD665D4}" dt="2018-12-19T20:06:08.140" v="4" actId="1076"/>
          <ac:picMkLst>
            <pc:docMk/>
            <pc:sldMk cId="2401080530" sldId="264"/>
            <ac:picMk id="3084" creationId="{00000000-0000-0000-0000-000000000000}"/>
          </ac:picMkLst>
        </pc:picChg>
      </pc:sldChg>
      <pc:sldMasterChg chg="addSp delSp modSp">
        <pc:chgData name="Nancy Travis" userId="dc38be74-54d0-46ff-bd2f-7b18d8bcb5c4" providerId="ADAL" clId="{D53C6134-9CB4-44A1-B66A-D2E4BDD665D4}" dt="2018-12-19T20:05:46.826" v="2" actId="1076"/>
        <pc:sldMasterMkLst>
          <pc:docMk/>
          <pc:sldMasterMk cId="0" sldId="2147483666"/>
        </pc:sldMasterMkLst>
        <pc:picChg chg="add mod">
          <ac:chgData name="Nancy Travis" userId="dc38be74-54d0-46ff-bd2f-7b18d8bcb5c4" providerId="ADAL" clId="{D53C6134-9CB4-44A1-B66A-D2E4BDD665D4}" dt="2018-12-19T20:05:46.826" v="2" actId="1076"/>
          <ac:picMkLst>
            <pc:docMk/>
            <pc:sldMasterMk cId="0" sldId="2147483666"/>
            <ac:picMk id="14" creationId="{53B45CB9-9E09-46FB-8139-1A8789268C6E}"/>
          </ac:picMkLst>
        </pc:picChg>
        <pc:picChg chg="del">
          <ac:chgData name="Nancy Travis" userId="dc38be74-54d0-46ff-bd2f-7b18d8bcb5c4" providerId="ADAL" clId="{D53C6134-9CB4-44A1-B66A-D2E4BDD665D4}" dt="2018-12-19T20:05:40.057" v="0" actId="478"/>
          <ac:picMkLst>
            <pc:docMk/>
            <pc:sldMasterMk cId="0" sldId="2147483666"/>
            <ac:picMk id="1034" creationId="{00000000-0000-0000-0000-000000000000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30269D2-7F3D-4147-9E48-E49B96805553}" type="datetimeFigureOut">
              <a:rPr lang="en-US" altLang="en-US"/>
              <a:pPr/>
              <a:t>12/19/2018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CF4A3D8-C804-4F41-A5F9-783361174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54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4A3D8-C804-4F41-A5F9-783361174398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81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1266" y="178350"/>
            <a:ext cx="467549" cy="33845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6A9B798-306D-4BAB-AD5D-8643C371DAE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3434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fld id="{2342B7B2-4C53-4C0B-9B80-CE2552487208}" type="datetimeFigureOut">
              <a:rPr lang="en-US" altLang="en-US"/>
              <a:pPr/>
              <a:t>12/19/2018</a:t>
            </a:fld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fld id="{F5E9589E-4C94-4929-840C-6EDEAFF729A1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  <a:latin typeface="Constantia" pitchFamily="18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3B45CB9-9E09-46FB-8139-1A8789268C6E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605" y="5781017"/>
            <a:ext cx="2017395" cy="10693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J:\China Code of Ethics\2015 China Code of Ethics\Implementation\Implementation Meeting in Shanghai 07-23-15\FINAL MEETING MATERIALS\source images\AdvaMed Code FAQs_Page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1413164" cy="24384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J:\China Code of Ethics\2015 China Code of Ethics\Implementation\Implementation Meeting in Shanghai 07-23-15\FINAL MEETING MATERIALS\source images\AdvaMed Code FAQs_Page_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239" y="1447800"/>
            <a:ext cx="1413164" cy="24384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J:\China Code of Ethics\2015 China Code of Ethics\Implementation\Implementation Meeting in Shanghai 07-23-15\FINAL MEETING MATERIALS\source images\AdvaMed Code FAQs_Page_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01228"/>
            <a:ext cx="1413164" cy="24384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J:\China Code of Ethics\2015 China Code of Ethics\Implementation\Implementation Meeting in Shanghai 07-23-15\FINAL MEETING MATERIALS\source images\AdvaMed Code FAQs_Page_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"/>
            <a:ext cx="1413164" cy="24384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J:\China Code of Ethics\2015 China Code of Ethics\Implementation\Implementation Meeting in Shanghai 07-23-15\FINAL MEETING MATERIALS\source images\AdvaMed Code FAQs_Page_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0"/>
            <a:ext cx="1413164" cy="24384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J:\China Code of Ethics\2015 China Code of Ethics\Implementation\Implementation Meeting in Shanghai 07-23-15\FINAL MEETING MATERIALS\source images\AdvaMed Code FAQs_Page_0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18" y="2438400"/>
            <a:ext cx="1413164" cy="24384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J:\China Code of Ethics\2015 China Code of Ethics\Implementation\Implementation Meeting in Shanghai 07-23-15\FINAL MEETING MATERIALS\source images\AdvaMed Code FAQs_Page_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777" y="2933977"/>
            <a:ext cx="1413164" cy="24384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J:\China Code of Ethics\2015 China Code of Ethics\Implementation\Implementation Meeting in Shanghai 07-23-15\FINAL MEETING MATERIALS\source images\AdvaMed Code FAQs_Page_0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" y="4038600"/>
            <a:ext cx="1413164" cy="24384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J:\China Code of Ethics\2015 China Code of Ethics\Implementation\Implementation Meeting in Shanghai 07-23-15\FINAL MEETING MATERIALS\source images\AdvaMed Code FAQs_Page_0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36" y="3657600"/>
            <a:ext cx="1413164" cy="24384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China Code of Ethics\2015 China Code of Ethics\Implementation\Implementation Meeting in Shanghai 07-23-15\FINAL MEETING MATERIALS\source images\AdvaMed Code FAQs_Page_0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72989"/>
            <a:ext cx="2971800" cy="512781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J:\China Code of Ethics\2015 China Code of Ethics\Implementation\Implementation Meeting in Shanghai 07-23-15\FINAL MEETING MATERIALS\source images\AdvaMed Code FAQs_Page_1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79" y="3429000"/>
            <a:ext cx="1413164" cy="24384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2"/>
          <p:cNvSpPr txBox="1">
            <a:spLocks/>
          </p:cNvSpPr>
          <p:nvPr/>
        </p:nvSpPr>
        <p:spPr bwMode="auto">
          <a:xfrm>
            <a:off x="304800" y="552450"/>
            <a:ext cx="8229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sz="4400" b="1" dirty="0"/>
              <a:t>Sample FAQs</a:t>
            </a:r>
          </a:p>
        </p:txBody>
      </p:sp>
      <p:sp>
        <p:nvSpPr>
          <p:cNvPr id="16" name="Title 4"/>
          <p:cNvSpPr txBox="1">
            <a:spLocks/>
          </p:cNvSpPr>
          <p:nvPr/>
        </p:nvSpPr>
        <p:spPr bwMode="auto">
          <a:xfrm>
            <a:off x="386703" y="869950"/>
            <a:ext cx="5105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altLang="en-US" sz="1600" b="1" i="1" dirty="0">
                <a:solidFill>
                  <a:srgbClr val="08BCFC"/>
                </a:solidFill>
              </a:rPr>
              <a:t>Courtesy of the Advanced Medical Technology Association</a:t>
            </a:r>
            <a:endParaRPr lang="en-AU" altLang="en-US" sz="1600" b="1" i="1" dirty="0">
              <a:solidFill>
                <a:srgbClr val="08BC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80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Constantia</vt:lpstr>
      <vt:lpstr>Wingdings 2</vt:lpstr>
      <vt:lpstr>3_Flow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Session: Review of the KL Principles – A Voluntary Regional Approach Designed to Ensure Successful Code Adoption   Mr. Christopher White  Co-Chair, APEC Expert Working Group to Develop an APEC Voluntary Code of Ethics for the Medical Device Sector &amp; General Counsel, AdvaMed</dc:title>
  <dc:creator>Andrew B Blasi</dc:creator>
  <cp:lastModifiedBy>Travis, Nancy</cp:lastModifiedBy>
  <cp:revision>10</cp:revision>
  <dcterms:created xsi:type="dcterms:W3CDTF">2012-04-19T05:17:22Z</dcterms:created>
  <dcterms:modified xsi:type="dcterms:W3CDTF">2018-12-19T20:06:40Z</dcterms:modified>
</cp:coreProperties>
</file>