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3"/>
  </p:notesMasterIdLst>
  <p:sldIdLst>
    <p:sldId id="262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829" autoAdjust="0"/>
  </p:normalViewPr>
  <p:slideViewPr>
    <p:cSldViewPr>
      <p:cViewPr varScale="1">
        <p:scale>
          <a:sx n="70" d="100"/>
          <a:sy n="70" d="100"/>
        </p:scale>
        <p:origin x="138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ncy Travis" userId="dc38be74-54d0-46ff-bd2f-7b18d8bcb5c4" providerId="ADAL" clId="{E8FF39AD-6D9A-49BA-BE9B-67842F80B0E3}"/>
    <pc:docChg chg="custSel modMainMaster">
      <pc:chgData name="Nancy Travis" userId="dc38be74-54d0-46ff-bd2f-7b18d8bcb5c4" providerId="ADAL" clId="{E8FF39AD-6D9A-49BA-BE9B-67842F80B0E3}" dt="2018-12-19T20:07:20.474" v="2" actId="1076"/>
      <pc:docMkLst>
        <pc:docMk/>
      </pc:docMkLst>
      <pc:sldMasterChg chg="addSp delSp modSp">
        <pc:chgData name="Nancy Travis" userId="dc38be74-54d0-46ff-bd2f-7b18d8bcb5c4" providerId="ADAL" clId="{E8FF39AD-6D9A-49BA-BE9B-67842F80B0E3}" dt="2018-12-19T20:07:20.474" v="2" actId="1076"/>
        <pc:sldMasterMkLst>
          <pc:docMk/>
          <pc:sldMasterMk cId="0" sldId="2147483666"/>
        </pc:sldMasterMkLst>
        <pc:picChg chg="add mod">
          <ac:chgData name="Nancy Travis" userId="dc38be74-54d0-46ff-bd2f-7b18d8bcb5c4" providerId="ADAL" clId="{E8FF39AD-6D9A-49BA-BE9B-67842F80B0E3}" dt="2018-12-19T20:07:20.474" v="2" actId="1076"/>
          <ac:picMkLst>
            <pc:docMk/>
            <pc:sldMasterMk cId="0" sldId="2147483666"/>
            <ac:picMk id="14" creationId="{7C8DE5F8-A76A-442F-8082-B321C240740B}"/>
          </ac:picMkLst>
        </pc:picChg>
        <pc:picChg chg="del">
          <ac:chgData name="Nancy Travis" userId="dc38be74-54d0-46ff-bd2f-7b18d8bcb5c4" providerId="ADAL" clId="{E8FF39AD-6D9A-49BA-BE9B-67842F80B0E3}" dt="2018-12-19T20:07:10.510" v="0" actId="478"/>
          <ac:picMkLst>
            <pc:docMk/>
            <pc:sldMasterMk cId="0" sldId="2147483666"/>
            <ac:picMk id="1034" creationId="{00000000-0000-0000-0000-000000000000}"/>
          </ac:picMkLst>
        </pc:pic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830269D2-7F3D-4147-9E48-E49B96805553}" type="datetimeFigureOut">
              <a:rPr lang="en-US" altLang="en-US"/>
              <a:pPr/>
              <a:t>12/19/2018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6CF4A3D8-C804-4F41-A5F9-7833611743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35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600"/>
              </a:spcAft>
              <a:buClr>
                <a:srgbClr val="92D050"/>
              </a:buClr>
            </a:pPr>
            <a:endParaRPr lang="en-AU" altLang="en-US" dirty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3B39191-AE6D-4568-9590-C56DE109647A}" type="slidenum">
              <a:rPr lang="nl-NL" altLang="en-US"/>
              <a:pPr eaLnBrk="1" hangingPunct="1"/>
              <a:t>1</a:t>
            </a:fld>
            <a:endParaRPr lang="nl-NL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8B852D-B4A3-41E2-AB30-BE631269ECDC}" type="datetimeFigureOut">
              <a:rPr lang="en-US" altLang="en-US"/>
              <a:pPr/>
              <a:t>12/19/2018</a:t>
            </a:fld>
            <a:endParaRPr lang="en-US" alt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0BBC5-B883-428F-AA5B-8E14E3934D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0236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Arial" pitchFamily="34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  <a:cs typeface="Arial" pitchFamily="34" charset="0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45C75"/>
                </a:solidFill>
                <a:latin typeface="Constantia" pitchFamily="18" charset="0"/>
              </a:defRPr>
            </a:lvl1pPr>
          </a:lstStyle>
          <a:p>
            <a:fld id="{2342B7B2-4C53-4C0B-9B80-CE2552487208}" type="datetimeFigureOut">
              <a:rPr lang="en-US" altLang="en-US"/>
              <a:pPr/>
              <a:t>12/19/2018</a:t>
            </a:fld>
            <a:endParaRPr lang="en-US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45C75"/>
                </a:solidFill>
                <a:latin typeface="Constantia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45C75"/>
                </a:solidFill>
                <a:latin typeface="Constantia" pitchFamily="18" charset="0"/>
              </a:defRPr>
            </a:lvl1pPr>
          </a:lstStyle>
          <a:p>
            <a:fld id="{F5E9589E-4C94-4929-840C-6EDEAFF729A1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000000"/>
                </a:solidFill>
                <a:latin typeface="Constantia" pitchFamily="18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000000"/>
                </a:solidFill>
                <a:latin typeface="Constantia" pitchFamily="18" charset="0"/>
              </a:endParaRPr>
            </a:p>
          </p:txBody>
        </p: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7C8DE5F8-A76A-442F-8082-B321C240740B}"/>
              </a:ext>
            </a:extLst>
          </p:cNvPr>
          <p:cNvPicPr/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6605" y="5785906"/>
            <a:ext cx="2017395" cy="106934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4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622300"/>
          </a:xfrm>
        </p:spPr>
        <p:txBody>
          <a:bodyPr/>
          <a:lstStyle/>
          <a:p>
            <a:r>
              <a:rPr lang="en-US" altLang="en-US" sz="2800" b="1" dirty="0"/>
              <a:t>Sample Notice on Information Service</a:t>
            </a:r>
            <a:endParaRPr lang="en-AU" altLang="en-US" sz="2800" b="1" dirty="0"/>
          </a:p>
        </p:txBody>
      </p:sp>
      <p:sp>
        <p:nvSpPr>
          <p:cNvPr id="4" name="Title 4"/>
          <p:cNvSpPr txBox="1">
            <a:spLocks/>
          </p:cNvSpPr>
          <p:nvPr/>
        </p:nvSpPr>
        <p:spPr bwMode="auto">
          <a:xfrm>
            <a:off x="609600" y="1295400"/>
            <a:ext cx="510540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r>
              <a:rPr lang="en-US" altLang="en-US" sz="1600" b="1" i="1" dirty="0">
                <a:solidFill>
                  <a:srgbClr val="08BCFC"/>
                </a:solidFill>
              </a:rPr>
              <a:t>Courtesy of the Medical Technology Association of Australia</a:t>
            </a:r>
            <a:endParaRPr lang="en-AU" altLang="en-US" sz="1600" b="1" i="1" dirty="0">
              <a:solidFill>
                <a:srgbClr val="08BCFC"/>
              </a:solidFill>
            </a:endParaRPr>
          </a:p>
        </p:txBody>
      </p:sp>
      <p:pic>
        <p:nvPicPr>
          <p:cNvPr id="5" name="Content Placeholder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057400"/>
            <a:ext cx="3781425" cy="3667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36756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Words>14</Words>
  <Application>Microsoft Office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Constantia</vt:lpstr>
      <vt:lpstr>Wingdings 2</vt:lpstr>
      <vt:lpstr>3_Flow</vt:lpstr>
      <vt:lpstr>Sample Notice on Information Service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Session: Review of the KL Principles – A Voluntary Regional Approach Designed to Ensure Successful Code Adoption   Mr. Christopher White  Co-Chair, APEC Expert Working Group to Develop an APEC Voluntary Code of Ethics for the Medical Device Sector &amp; General Counsel, AdvaMed</dc:title>
  <dc:creator>Andrew B Blasi</dc:creator>
  <cp:lastModifiedBy>Travis, Nancy</cp:lastModifiedBy>
  <cp:revision>8</cp:revision>
  <dcterms:created xsi:type="dcterms:W3CDTF">2012-04-19T05:17:22Z</dcterms:created>
  <dcterms:modified xsi:type="dcterms:W3CDTF">2018-12-19T20:07:26Z</dcterms:modified>
</cp:coreProperties>
</file>