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
  </p:notesMasterIdLst>
  <p:sldIdLst>
    <p:sldId id="265"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29" autoAdjust="0"/>
  </p:normalViewPr>
  <p:slideViewPr>
    <p:cSldViewPr>
      <p:cViewPr varScale="1">
        <p:scale>
          <a:sx n="70" d="100"/>
          <a:sy n="70" d="100"/>
        </p:scale>
        <p:origin x="138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Travis" userId="dc38be74-54d0-46ff-bd2f-7b18d8bcb5c4" providerId="ADAL" clId="{7AAAB466-6A9E-4B2D-A163-7090D1EE3F10}"/>
    <pc:docChg chg="custSel modSld modMainMaster">
      <pc:chgData name="Nancy Travis" userId="dc38be74-54d0-46ff-bd2f-7b18d8bcb5c4" providerId="ADAL" clId="{7AAAB466-6A9E-4B2D-A163-7090D1EE3F10}" dt="2018-12-19T20:08:32.650" v="3" actId="2085"/>
      <pc:docMkLst>
        <pc:docMk/>
      </pc:docMkLst>
      <pc:sldChg chg="modSp">
        <pc:chgData name="Nancy Travis" userId="dc38be74-54d0-46ff-bd2f-7b18d8bcb5c4" providerId="ADAL" clId="{7AAAB466-6A9E-4B2D-A163-7090D1EE3F10}" dt="2018-12-19T20:08:32.650" v="3" actId="2085"/>
        <pc:sldMkLst>
          <pc:docMk/>
          <pc:sldMk cId="3621209800" sldId="265"/>
        </pc:sldMkLst>
        <pc:spChg chg="mod">
          <ac:chgData name="Nancy Travis" userId="dc38be74-54d0-46ff-bd2f-7b18d8bcb5c4" providerId="ADAL" clId="{7AAAB466-6A9E-4B2D-A163-7090D1EE3F10}" dt="2018-12-19T20:08:32.650" v="3" actId="2085"/>
          <ac:spMkLst>
            <pc:docMk/>
            <pc:sldMk cId="3621209800" sldId="265"/>
            <ac:spMk id="2" creationId="{00000000-0000-0000-0000-000000000000}"/>
          </ac:spMkLst>
        </pc:spChg>
      </pc:sldChg>
      <pc:sldMasterChg chg="addSp delSp modSp">
        <pc:chgData name="Nancy Travis" userId="dc38be74-54d0-46ff-bd2f-7b18d8bcb5c4" providerId="ADAL" clId="{7AAAB466-6A9E-4B2D-A163-7090D1EE3F10}" dt="2018-12-19T20:08:17.405" v="2" actId="1076"/>
        <pc:sldMasterMkLst>
          <pc:docMk/>
          <pc:sldMasterMk cId="0" sldId="2147483666"/>
        </pc:sldMasterMkLst>
        <pc:picChg chg="add mod">
          <ac:chgData name="Nancy Travis" userId="dc38be74-54d0-46ff-bd2f-7b18d8bcb5c4" providerId="ADAL" clId="{7AAAB466-6A9E-4B2D-A163-7090D1EE3F10}" dt="2018-12-19T20:08:17.405" v="2" actId="1076"/>
          <ac:picMkLst>
            <pc:docMk/>
            <pc:sldMasterMk cId="0" sldId="2147483666"/>
            <ac:picMk id="14" creationId="{7B0CFCAA-71D6-481E-BBD2-EA040CEBA427}"/>
          </ac:picMkLst>
        </pc:picChg>
        <pc:picChg chg="del">
          <ac:chgData name="Nancy Travis" userId="dc38be74-54d0-46ff-bd2f-7b18d8bcb5c4" providerId="ADAL" clId="{7AAAB466-6A9E-4B2D-A163-7090D1EE3F10}" dt="2018-12-19T20:08:10.981" v="0" actId="478"/>
          <ac:picMkLst>
            <pc:docMk/>
            <pc:sldMasterMk cId="0" sldId="2147483666"/>
            <ac:picMk id="1034" creationId="{00000000-0000-0000-0000-000000000000}"/>
          </ac:picMkLst>
        </pc:pic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830269D2-7F3D-4147-9E48-E49B96805553}" type="datetimeFigureOut">
              <a:rPr lang="en-US" altLang="en-US"/>
              <a:pPr/>
              <a:t>12/19/2018</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6CF4A3D8-C804-4F41-A5F9-783361174398}" type="slidenum">
              <a:rPr lang="en-US" altLang="en-US"/>
              <a:pPr/>
              <a:t>‹#›</a:t>
            </a:fld>
            <a:endParaRPr lang="en-US" altLang="en-US"/>
          </a:p>
        </p:txBody>
      </p:sp>
    </p:spTree>
    <p:extLst>
      <p:ext uri="{BB962C8B-B14F-4D97-AF65-F5344CB8AC3E}">
        <p14:creationId xmlns:p14="http://schemas.microsoft.com/office/powerpoint/2010/main" val="168354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F4A3D8-C804-4F41-A5F9-783361174398}" type="slidenum">
              <a:rPr lang="en-US" altLang="en-US" smtClean="0"/>
              <a:pPr/>
              <a:t>1</a:t>
            </a:fld>
            <a:endParaRPr lang="en-US" altLang="en-US"/>
          </a:p>
        </p:txBody>
      </p:sp>
    </p:spTree>
    <p:extLst>
      <p:ext uri="{BB962C8B-B14F-4D97-AF65-F5344CB8AC3E}">
        <p14:creationId xmlns:p14="http://schemas.microsoft.com/office/powerpoint/2010/main" val="3112635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4"/>
          </p:nvPr>
        </p:nvSpPr>
        <p:spPr>
          <a:xfrm>
            <a:off x="8611266" y="178350"/>
            <a:ext cx="467549" cy="338457"/>
          </a:xfrm>
          <a:prstGeom prst="rect">
            <a:avLst/>
          </a:prstGeom>
        </p:spPr>
        <p:txBody>
          <a:bodyPr/>
          <a:lstStyle>
            <a:lvl1pPr>
              <a:defRPr sz="1200">
                <a:solidFill>
                  <a:schemeClr val="bg1"/>
                </a:solidFill>
              </a:defRPr>
            </a:lvl1pPr>
          </a:lstStyle>
          <a:p>
            <a:fld id="{A6A9B798-306D-4BAB-AD5D-8643C371DAEB}"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6183434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mn-lt"/>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mn-lt"/>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latin typeface="Constantia" pitchFamily="18" charset="0"/>
              </a:defRPr>
            </a:lvl1pPr>
          </a:lstStyle>
          <a:p>
            <a:fld id="{2342B7B2-4C53-4C0B-9B80-CE2552487208}" type="datetimeFigureOut">
              <a:rPr lang="en-US" altLang="en-US"/>
              <a:pPr/>
              <a:t>12/19/2018</a:t>
            </a:fld>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latin typeface="Constantia" pitchFamily="18" charset="0"/>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itchFamily="18" charset="0"/>
              </a:defRPr>
            </a:lvl1pPr>
          </a:lstStyle>
          <a:p>
            <a:fld id="{F5E9589E-4C94-4929-840C-6EDEAFF729A1}" type="slidenum">
              <a:rPr lang="en-US" altLang="en-US"/>
              <a:pPr/>
              <a:t>‹#›</a:t>
            </a:fld>
            <a:endParaRPr lang="en-US" alt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solidFill>
                  <a:srgbClr val="000000"/>
                </a:solidFill>
                <a:latin typeface="Constantia" pitchFamily="18"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solidFill>
                  <a:srgbClr val="000000"/>
                </a:solidFill>
                <a:latin typeface="Constantia" pitchFamily="18" charset="0"/>
              </a:endParaRPr>
            </a:p>
          </p:txBody>
        </p:sp>
      </p:grpSp>
      <p:pic>
        <p:nvPicPr>
          <p:cNvPr id="14" name="Picture 13">
            <a:extLst>
              <a:ext uri="{FF2B5EF4-FFF2-40B4-BE49-F238E27FC236}">
                <a16:creationId xmlns:a16="http://schemas.microsoft.com/office/drawing/2014/main" id="{7B0CFCAA-71D6-481E-BBD2-EA040CEBA427}"/>
              </a:ext>
            </a:extLst>
          </p:cNvPr>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26605" y="5784988"/>
            <a:ext cx="2017395" cy="106934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95" r:id="rId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3987" y="3905865"/>
            <a:ext cx="2411413" cy="2284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581400"/>
            <a:ext cx="2438400" cy="1274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0600" y="2145776"/>
            <a:ext cx="1727882" cy="1747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le 2"/>
          <p:cNvSpPr txBox="1">
            <a:spLocks/>
          </p:cNvSpPr>
          <p:nvPr/>
        </p:nvSpPr>
        <p:spPr bwMode="auto">
          <a:xfrm>
            <a:off x="304800" y="1085850"/>
            <a:ext cx="822960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r>
              <a:rPr lang="en-US" sz="4400" b="1" dirty="0"/>
              <a:t>Sample Code of Ethics Logos</a:t>
            </a:r>
          </a:p>
        </p:txBody>
      </p:sp>
      <p:pic>
        <p:nvPicPr>
          <p:cNvPr id="1026" name="Picture 2" descr="C:\Users\lawclerk\AppData\Local\Microsoft\Windows\Temporary Internet Files\Content.Outlook\H857QSST\MED0006_CPL_LogoDevice_RGB_HiRes.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66892" y="1702949"/>
            <a:ext cx="1669384" cy="162636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6248400"/>
            <a:ext cx="7467600" cy="646331"/>
          </a:xfrm>
          <a:prstGeom prst="rect">
            <a:avLst/>
          </a:prstGeom>
          <a:noFill/>
          <a:ln>
            <a:noFill/>
          </a:ln>
        </p:spPr>
        <p:txBody>
          <a:bodyPr wrap="square" rtlCol="0">
            <a:spAutoFit/>
          </a:bodyPr>
          <a:lstStyle/>
          <a:p>
            <a:r>
              <a:rPr lang="en-AU" sz="1400" b="1" i="1" dirty="0"/>
              <a:t>*</a:t>
            </a:r>
            <a:r>
              <a:rPr lang="en-AU" sz="1100" b="1" i="1" dirty="0"/>
              <a:t> </a:t>
            </a:r>
            <a:r>
              <a:rPr lang="en-AU" sz="1100" i="1" dirty="0">
                <a:latin typeface="+mj-lt"/>
              </a:rPr>
              <a:t>In the past, MTAA offered a Code of Practice Licence to companies that demonstrated the highest level of commitment to ethical compliance. In 2014, the Licence was suspended following an external review of the Code of Practice .  MTAA’s Code Authority is currently developing an updated strategy to promote the program and broader awareness of the Code of Practice.</a:t>
            </a:r>
            <a:endParaRPr lang="en-US" sz="1100" dirty="0">
              <a:latin typeface="+mj-lt"/>
            </a:endParaRPr>
          </a:p>
        </p:txBody>
      </p:sp>
      <p:sp>
        <p:nvSpPr>
          <p:cNvPr id="3" name="TextBox 2"/>
          <p:cNvSpPr txBox="1"/>
          <p:nvPr/>
        </p:nvSpPr>
        <p:spPr>
          <a:xfrm>
            <a:off x="5943600" y="1676400"/>
            <a:ext cx="304800" cy="707886"/>
          </a:xfrm>
          <a:prstGeom prst="rect">
            <a:avLst/>
          </a:prstGeom>
          <a:noFill/>
        </p:spPr>
        <p:txBody>
          <a:bodyPr wrap="square" rtlCol="0">
            <a:spAutoFit/>
          </a:bodyPr>
          <a:lstStyle/>
          <a:p>
            <a:r>
              <a:rPr lang="en-US" sz="4000" dirty="0">
                <a:latin typeface="+mj-lt"/>
              </a:rPr>
              <a:t>*</a:t>
            </a:r>
          </a:p>
        </p:txBody>
      </p:sp>
    </p:spTree>
    <p:extLst>
      <p:ext uri="{BB962C8B-B14F-4D97-AF65-F5344CB8AC3E}">
        <p14:creationId xmlns:p14="http://schemas.microsoft.com/office/powerpoint/2010/main" val="36212098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055"/>
                                        </p:tgtEl>
                                        <p:attrNameLst>
                                          <p:attrName>style.visibility</p:attrName>
                                        </p:attrNameLst>
                                      </p:cBhvr>
                                      <p:to>
                                        <p:strVal val="visible"/>
                                      </p:to>
                                    </p:set>
                                    <p:animEffect transition="in" filter="fade">
                                      <p:cBhvr>
                                        <p:cTn id="11" dur="500"/>
                                        <p:tgtEl>
                                          <p:spTgt spid="2055"/>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050"/>
                                        </p:tgtEl>
                                        <p:attrNameLst>
                                          <p:attrName>style.visibility</p:attrName>
                                        </p:attrNameLst>
                                      </p:cBhvr>
                                      <p:to>
                                        <p:strVal val="visible"/>
                                      </p:to>
                                    </p:set>
                                    <p:animEffect transition="in" filter="fade">
                                      <p:cBhvr>
                                        <p:cTn id="15" dur="500"/>
                                        <p:tgtEl>
                                          <p:spTgt spid="2050"/>
                                        </p:tgtEl>
                                      </p:cBhvr>
                                    </p:animEffect>
                                  </p:childTnLst>
                                </p:cTn>
                              </p:par>
                            </p:childTnLst>
                          </p:cTn>
                        </p:par>
                        <p:par>
                          <p:cTn id="16" fill="hold">
                            <p:stCondLst>
                              <p:cond delay="1500"/>
                            </p:stCondLst>
                            <p:childTnLst>
                              <p:par>
                                <p:cTn id="17" presetID="1"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TotalTime>
  <Words>49</Words>
  <Application>Microsoft Office PowerPoint</Application>
  <PresentationFormat>On-screen Show (4:3)</PresentationFormat>
  <Paragraphs>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Constantia</vt:lpstr>
      <vt:lpstr>Wingdings 2</vt:lpstr>
      <vt:lpstr>3_Flow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Session: Review of the KL Principles – A Voluntary Regional Approach Designed to Ensure Successful Code Adoption   Mr. Christopher White  Co-Chair, APEC Expert Working Group to Develop an APEC Voluntary Code of Ethics for the Medical Device Sector &amp; General Counsel, AdvaMed</dc:title>
  <dc:creator>Andrew B Blasi</dc:creator>
  <cp:lastModifiedBy>Travis, Nancy</cp:lastModifiedBy>
  <cp:revision>13</cp:revision>
  <dcterms:created xsi:type="dcterms:W3CDTF">2012-04-19T05:17:22Z</dcterms:created>
  <dcterms:modified xsi:type="dcterms:W3CDTF">2018-12-19T20:08:48Z</dcterms:modified>
</cp:coreProperties>
</file>