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648" r:id="rId1"/>
    <p:sldMasterId id="2147483656" r:id="rId2"/>
  </p:sldMasterIdLst>
  <p:notesMasterIdLst>
    <p:notesMasterId r:id="rId16"/>
  </p:notesMasterIdLst>
  <p:handoutMasterIdLst>
    <p:handoutMasterId r:id="rId17"/>
  </p:handoutMasterIdLst>
  <p:sldIdLst>
    <p:sldId id="256" r:id="rId3"/>
    <p:sldId id="293" r:id="rId4"/>
    <p:sldId id="298" r:id="rId5"/>
    <p:sldId id="402" r:id="rId6"/>
    <p:sldId id="396" r:id="rId7"/>
    <p:sldId id="397" r:id="rId8"/>
    <p:sldId id="401" r:id="rId9"/>
    <p:sldId id="392" r:id="rId10"/>
    <p:sldId id="393" r:id="rId11"/>
    <p:sldId id="398" r:id="rId12"/>
    <p:sldId id="400" r:id="rId13"/>
    <p:sldId id="399" r:id="rId14"/>
    <p:sldId id="259" r:id="rId15"/>
  </p:sldIdLst>
  <p:sldSz cx="12192000" cy="6858000"/>
  <p:notesSz cx="6784975" cy="9906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2" autoAdjust="0"/>
    <p:restoredTop sz="95918" autoAdjust="0"/>
  </p:normalViewPr>
  <p:slideViewPr>
    <p:cSldViewPr snapToGrid="0">
      <p:cViewPr varScale="1">
        <p:scale>
          <a:sx n="123" d="100"/>
          <a:sy n="123" d="100"/>
        </p:scale>
        <p:origin x="12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br/anvisa/pt-br/assuntos/noticias-anvisa/2020/anvisa-define-nova-carteira-de-projetos-estrategico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br/anvisa/pt-br/assuntos/noticias-anvisa/2020/anvisa-define-nova-carteira-de-projetos-estrategico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algn="ctr" rtl="0"/>
          <a:endParaRPr lang="en"/>
        </a:p>
      </dgm:t>
    </dgm:pt>
    <dgm:pt modelId="{A2560FD2-F12F-4A06-A96F-B86674952111}">
      <dgm:prSet custT="1"/>
      <dgm:spPr/>
      <dgm:t>
        <a:bodyPr rtlCol="0"/>
        <a:lstStyle/>
        <a:p>
          <a:pPr>
            <a:defRPr b="1"/>
          </a:pPr>
          <a:r>
            <a:rPr lang="es-ES_tradnl" sz="1700" b="0" i="1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Guía de aplicación del sistema IMDRF </a:t>
          </a:r>
          <a:r>
            <a:rPr lang="es-ES_tradnl" sz="1700" b="0" i="1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UDI</a:t>
          </a:r>
          <a:r>
            <a:rPr lang="es-ES_tradnl" sz="1700" b="0" i="1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
(12 de diciembre de 2018)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6173659-138A-4A00-AE0B-9063EA9393A6}" type="parTrans" cxnId="{F9D8B584-9399-4A2B-8ADC-F71293A4822C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D3C3BC3F-2256-4FBC-AFA5-0D035E3EACD7}" type="sibTrans" cxnId="{F9D8B584-9399-4A2B-8ADC-F71293A4822C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9DCEA5FC-4640-45AF-B712-7A4FD94AEF0D}">
      <dgm:prSet phldrT="[Text]" custT="1"/>
      <dgm:spPr/>
      <dgm:t>
        <a:bodyPr rtlCol="0"/>
        <a:lstStyle/>
        <a:p>
          <a:pPr>
            <a:defRPr b="1"/>
          </a:pPr>
          <a:r>
            <a:rPr lang="es-ES_tradnl" sz="1600" b="1" i="0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13 de octubre de 2020 – 18 de abril de 2021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A99745B-BB5C-49B3-A782-8DB57641F6C9}" type="sibTrans" cxnId="{DBD99269-D7F7-4B47-B17B-A5AE402751D9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929A5FD9-0612-4B79-9B59-C3C36D34A069}" type="parTrans" cxnId="{DBD99269-D7F7-4B47-B17B-A5AE402751D9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831701CF-77C7-46C0-A913-8CC39517BAB8}">
      <dgm:prSet phldrT="[Text]"/>
      <dgm:spPr/>
      <dgm:t>
        <a:bodyPr rtlCol="0"/>
        <a:lstStyle/>
        <a:p>
          <a:r>
            <a:rPr lang="es-ES_tradnl" b="0" i="0" u="none" baseline="0" noProof="0" dirty="0">
              <a:hlinkClick xmlns:r="http://schemas.openxmlformats.org/officeDocument/2006/relationships" r:id="rId1"/>
            </a:rPr>
            <a:t>UDI anunciado como prioridad para Anvisa</a:t>
          </a:r>
          <a:endParaRPr lang="es-ES_tradnl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5156CDF-E17B-4DAD-AE37-EA44D7F37090}" type="sibTrans" cxnId="{39A11E5C-7A57-4117-A6DF-36000C29509C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13FBC60D-3EA6-4496-BA97-C1AE8C7F8961}" type="parTrans" cxnId="{39A11E5C-7A57-4117-A6DF-36000C29509C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683CC5F6-E9B5-49F2-909E-A68D38896308}">
      <dgm:prSet custT="1"/>
      <dgm:spPr/>
      <dgm:t>
        <a:bodyPr rtlCol="0"/>
        <a:lstStyle/>
        <a:p>
          <a:pPr>
            <a:defRPr b="1"/>
          </a:pPr>
          <a:r>
            <a:rPr lang="es-ES_tradnl" sz="1700" b="0" i="1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Guía de la UDI del IMDRF (9 de diciembre de 2013)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C61DDEE-8BBF-4CBF-B066-7E60B6DF0A11}" type="sibTrans" cxnId="{59786CF9-070F-4821-A4E9-D33DB930D8D2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15BFC747-B881-4328-BFBE-9BC128388CC6}" type="parTrans" cxnId="{59786CF9-070F-4821-A4E9-D33DB930D8D2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32C0E275-356A-4765-963D-961924E34691}">
      <dgm:prSet phldrT="[Text]" custT="1"/>
      <dgm:spPr/>
      <dgm:t>
        <a:bodyPr rtlCol="0"/>
        <a:lstStyle/>
        <a:p>
          <a:pPr>
            <a:defRPr b="1"/>
          </a:pPr>
          <a:r>
            <a:rPr lang="es-ES_tradnl" sz="1600" b="1" i="0" u="none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7 de julio de 2020</a:t>
          </a:r>
          <a:endParaRPr lang="es-ES_tradnl" sz="11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044BE56-F338-4498-B432-A684B2C40292}" type="parTrans" cxnId="{A4CE5856-B932-45D4-BC32-51F9A9248209}">
      <dgm:prSet/>
      <dgm:spPr/>
      <dgm:t>
        <a:bodyPr/>
        <a:lstStyle/>
        <a:p>
          <a:endParaRPr lang="en"/>
        </a:p>
      </dgm:t>
    </dgm:pt>
    <dgm:pt modelId="{A68E18F6-3BBC-4818-A4F3-15B69ACE81B1}" type="sibTrans" cxnId="{A4CE5856-B932-45D4-BC32-51F9A9248209}">
      <dgm:prSet/>
      <dgm:spPr/>
      <dgm:t>
        <a:bodyPr/>
        <a:lstStyle/>
        <a:p>
          <a:endParaRPr lang="en"/>
        </a:p>
      </dgm:t>
    </dgm:pt>
    <dgm:pt modelId="{B02D2987-200B-4072-A8D5-B9F3DFA30255}">
      <dgm:prSet phldrT="[Text]" custT="1"/>
      <dgm:spPr/>
      <dgm:t>
        <a:bodyPr rtlCol="0"/>
        <a:lstStyle/>
        <a:p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Grupo de Trabajo de Anvisa sobre la Normalización de la UDI en Brasil</a:t>
          </a:r>
          <a:endParaRPr lang="es-ES_tradnl" sz="15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2CFA7B94-713F-4A44-BBF0-534833218B61}" type="parTrans" cxnId="{A27FD230-949A-4A79-BDDA-EE48E3A356F6}">
      <dgm:prSet/>
      <dgm:spPr/>
      <dgm:t>
        <a:bodyPr/>
        <a:lstStyle/>
        <a:p>
          <a:endParaRPr lang="en"/>
        </a:p>
      </dgm:t>
    </dgm:pt>
    <dgm:pt modelId="{AEC51359-E520-4D2E-A579-7A2ABF2CBDFD}" type="sibTrans" cxnId="{A27FD230-949A-4A79-BDDA-EE48E3A356F6}">
      <dgm:prSet/>
      <dgm:spPr/>
      <dgm:t>
        <a:bodyPr/>
        <a:lstStyle/>
        <a:p>
          <a:endParaRPr lang="en"/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</dgm:pt>
    <dgm:pt modelId="{BD204284-1F7C-4D58-BC79-8C2DEE7E9FAF}" type="pres">
      <dgm:prSet presAssocID="{63085546-7C7C-4B3E-ABEB-2669F1A65FB2}" presName="divider" presStyleLbl="fgAcc1" presStyleIdx="0" presStyleCnt="5" custSzY="428624"/>
      <dgm:spPr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DCEEC7C0-6CAC-4153-B66A-D920E3B7F504}" type="pres">
      <dgm:prSet presAssocID="{683CC5F6-E9B5-49F2-909E-A68D38896308}" presName="composite" presStyleCnt="0"/>
      <dgm:spPr/>
    </dgm:pt>
    <dgm:pt modelId="{56361E50-9FEC-48AD-A369-C1A8379B35EC}" type="pres">
      <dgm:prSet presAssocID="{683CC5F6-E9B5-49F2-909E-A68D38896308}" presName="ConnectorPoint" presStyleLbl="lnNode1" presStyleIdx="0" presStyleCnt="4"/>
      <dgm:spPr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gm:spPr>
    </dgm:pt>
    <dgm:pt modelId="{70AC7E27-D774-4261-A80F-683BBD09A81D}" type="pres">
      <dgm:prSet presAssocID="{683CC5F6-E9B5-49F2-909E-A68D38896308}" presName="DropPinPlaceHolder" presStyleCnt="0"/>
      <dgm:spPr/>
    </dgm:pt>
    <dgm:pt modelId="{7BC09B8D-1C75-4604-9F35-AEC078447C45}" type="pres">
      <dgm:prSet presAssocID="{683CC5F6-E9B5-49F2-909E-A68D38896308}" presName="DropPin" presStyleLbl="alignNode1" presStyleIdx="0" presStyleCnt="4"/>
      <dgm:spPr>
        <a:prstGeom prst="ellipse">
          <a:avLst/>
        </a:prstGeom>
        <a:solidFill>
          <a:schemeClr val="accent3"/>
        </a:solidFill>
        <a:ln>
          <a:noFill/>
        </a:ln>
      </dgm:spPr>
    </dgm:pt>
    <dgm:pt modelId="{DFE91A1F-E910-48AB-A4C9-128002268483}" type="pres">
      <dgm:prSet presAssocID="{683CC5F6-E9B5-49F2-909E-A68D38896308}" presName="Ellipse" presStyleLbl="fgAcc1" presStyleIdx="1" presStyleCnt="5"/>
      <dgm:spPr>
        <a:prstGeom prst="star12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C8603F2-85FC-4134-978C-4054E468209C}" type="pres">
      <dgm:prSet presAssocID="{683CC5F6-E9B5-49F2-909E-A68D38896308}" presName="L2TextContainer" presStyleLbl="revTx" presStyleIdx="0" presStyleCnt="8">
        <dgm:presLayoutVars>
          <dgm:bulletEnabled val="1"/>
        </dgm:presLayoutVars>
      </dgm:prSet>
      <dgm:spPr/>
    </dgm:pt>
    <dgm:pt modelId="{4EB3AA5C-1289-44C6-9F3E-859ABA28E18F}" type="pres">
      <dgm:prSet presAssocID="{683CC5F6-E9B5-49F2-909E-A68D38896308}" presName="L1TextContainer" presStyleLbl="revTx" presStyleIdx="1" presStyleCnt="8" custScaleX="85651" custLinFactNeighborX="-7195" custLinFactNeighborY="5454">
        <dgm:presLayoutVars>
          <dgm:chMax val="1"/>
          <dgm:chPref val="1"/>
          <dgm:bulletEnabled val="1"/>
        </dgm:presLayoutVars>
      </dgm:prSet>
      <dgm:spPr/>
    </dgm:pt>
    <dgm:pt modelId="{0BB03C0E-97EC-4D66-9B09-35D689DAB28C}" type="pres">
      <dgm:prSet presAssocID="{683CC5F6-E9B5-49F2-909E-A68D38896308}" presName="ConnectLine" presStyleLbl="sibTrans1D1" presStyleIdx="0" presStyleCnt="4"/>
      <dgm:spPr>
        <a:noFill/>
        <a:ln w="114300" cap="rnd" cmpd="sng" algn="ctr">
          <a:solidFill>
            <a:schemeClr val="bg1">
              <a:lumMod val="95000"/>
            </a:schemeClr>
          </a:solidFill>
          <a:prstDash val="sysDot"/>
          <a:round/>
        </a:ln>
        <a:effectLst/>
      </dgm:spPr>
    </dgm:pt>
    <dgm:pt modelId="{1A7A92CB-81F0-42D4-87BF-4008DEFA9CA8}" type="pres">
      <dgm:prSet presAssocID="{683CC5F6-E9B5-49F2-909E-A68D38896308}" presName="EmptyPlaceHolder" presStyleCnt="0"/>
      <dgm:spPr/>
    </dgm:pt>
    <dgm:pt modelId="{ABE3202B-256B-4398-8B41-CB40EDB06266}" type="pres">
      <dgm:prSet presAssocID="{4C61DDEE-8BBF-4CBF-B066-7E60B6DF0A11}" presName="spaceBetweenRectangles" presStyleCnt="0"/>
      <dgm:spPr/>
    </dgm:pt>
    <dgm:pt modelId="{0F3B3032-C16A-44EB-AE28-CB7C1D797D2B}" type="pres">
      <dgm:prSet presAssocID="{A2560FD2-F12F-4A06-A96F-B86674952111}" presName="composite" presStyleCnt="0"/>
      <dgm:spPr/>
    </dgm:pt>
    <dgm:pt modelId="{A64C6D16-2F77-439A-848A-F1081C5E5CBE}" type="pres">
      <dgm:prSet presAssocID="{A2560FD2-F12F-4A06-A96F-B86674952111}" presName="ConnectorPoint" presStyleLbl="lnNode1" presStyleIdx="1" presStyleCnt="4"/>
      <dgm:spPr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gm:spPr>
    </dgm:pt>
    <dgm:pt modelId="{8EFC6EAF-71E5-48C3-9F69-6FB96640B14F}" type="pres">
      <dgm:prSet presAssocID="{A2560FD2-F12F-4A06-A96F-B86674952111}" presName="DropPinPlaceHolder" presStyleCnt="0"/>
      <dgm:spPr/>
    </dgm:pt>
    <dgm:pt modelId="{73F98938-B973-410F-B6E0-43437FA146E6}" type="pres">
      <dgm:prSet presAssocID="{A2560FD2-F12F-4A06-A96F-B86674952111}" presName="DropPin" presStyleLbl="alignNode1" presStyleIdx="1" presStyleCnt="4"/>
      <dgm:spPr>
        <a:prstGeom prst="ellipse">
          <a:avLst/>
        </a:prstGeom>
        <a:solidFill>
          <a:schemeClr val="accent3"/>
        </a:solidFill>
        <a:ln>
          <a:noFill/>
        </a:ln>
      </dgm:spPr>
    </dgm:pt>
    <dgm:pt modelId="{26BE64BD-02BC-4C6F-AC50-F9617E59754D}" type="pres">
      <dgm:prSet presAssocID="{A2560FD2-F12F-4A06-A96F-B86674952111}" presName="Ellipse" presStyleLbl="fgAcc1" presStyleIdx="2" presStyleCnt="5"/>
      <dgm:spPr>
        <a:prstGeom prst="star12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C5070CD-E29E-4F50-9A43-342A2DE968FF}" type="pres">
      <dgm:prSet presAssocID="{A2560FD2-F12F-4A06-A96F-B86674952111}" presName="L2TextContainer" presStyleLbl="revTx" presStyleIdx="2" presStyleCnt="8">
        <dgm:presLayoutVars>
          <dgm:bulletEnabled val="1"/>
        </dgm:presLayoutVars>
      </dgm:prSet>
      <dgm:spPr/>
    </dgm:pt>
    <dgm:pt modelId="{6FED4196-A0D3-4E5C-83DA-99291A8FFFC3}" type="pres">
      <dgm:prSet presAssocID="{A2560FD2-F12F-4A06-A96F-B86674952111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54DE4918-169B-4E9C-B946-44A9D45AEC94}" type="pres">
      <dgm:prSet presAssocID="{A2560FD2-F12F-4A06-A96F-B86674952111}" presName="ConnectLine" presStyleLbl="sibTrans1D1" presStyleIdx="1" presStyleCnt="4"/>
      <dgm:spPr>
        <a:xfrm>
          <a:off x="8078042" y="2690813"/>
          <a:ext cx="0" cy="1592961"/>
        </a:xfrm>
        <a:prstGeom prst="line">
          <a:avLst/>
        </a:prstGeom>
        <a:noFill/>
        <a:ln w="114300" cap="rnd" cmpd="sng" algn="ctr">
          <a:solidFill>
            <a:prstClr val="white">
              <a:lumMod val="95000"/>
            </a:prstClr>
          </a:solidFill>
          <a:prstDash val="sysDot"/>
          <a:round/>
        </a:ln>
        <a:effectLst/>
      </dgm:spPr>
    </dgm:pt>
    <dgm:pt modelId="{75F2030E-997B-4809-B3F1-AEF48EEEDB2B}" type="pres">
      <dgm:prSet presAssocID="{A2560FD2-F12F-4A06-A96F-B86674952111}" presName="EmptyPlaceHolder" presStyleCnt="0"/>
      <dgm:spPr/>
    </dgm:pt>
    <dgm:pt modelId="{412412F4-6555-C745-AD54-9E7E38E1E7D0}" type="pres">
      <dgm:prSet presAssocID="{D3C3BC3F-2256-4FBC-AFA5-0D035E3EACD7}" presName="spaceBetweenRectangles" presStyleCnt="0"/>
      <dgm:spPr/>
    </dgm:pt>
    <dgm:pt modelId="{13836090-6951-485B-8064-BE2C4AAB9DEE}" type="pres">
      <dgm:prSet presAssocID="{32C0E275-356A-4765-963D-961924E34691}" presName="composite" presStyleCnt="0"/>
      <dgm:spPr/>
    </dgm:pt>
    <dgm:pt modelId="{5E51BB6A-4582-449B-9CE2-1A11E9B8C214}" type="pres">
      <dgm:prSet presAssocID="{32C0E275-356A-4765-963D-961924E34691}" presName="ConnectorPoint" presStyleLbl="lnNode1" presStyleIdx="2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D7B85D4-24A4-4D59-9790-20E5860A8000}" type="pres">
      <dgm:prSet presAssocID="{32C0E275-356A-4765-963D-961924E34691}" presName="DropPinPlaceHolder" presStyleCnt="0"/>
      <dgm:spPr/>
    </dgm:pt>
    <dgm:pt modelId="{38AD8CF2-CF62-4251-990D-6E3AE046AE4A}" type="pres">
      <dgm:prSet presAssocID="{32C0E275-356A-4765-963D-961924E34691}" presName="DropPin" presStyleLbl="alignNode1" presStyleIdx="2" presStyleCnt="4"/>
      <dgm:spPr/>
    </dgm:pt>
    <dgm:pt modelId="{3987AB5B-E309-4F24-8B8E-01CDD0372AB9}" type="pres">
      <dgm:prSet presAssocID="{32C0E275-356A-4765-963D-961924E34691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58ABE54-21F2-4706-BFCD-D82184CC860C}" type="pres">
      <dgm:prSet presAssocID="{32C0E275-356A-4765-963D-961924E34691}" presName="L2TextContainer" presStyleLbl="revTx" presStyleIdx="4" presStyleCnt="8">
        <dgm:presLayoutVars>
          <dgm:bulletEnabled val="1"/>
        </dgm:presLayoutVars>
      </dgm:prSet>
      <dgm:spPr/>
    </dgm:pt>
    <dgm:pt modelId="{374A1F66-6BA9-4F72-9D5D-0A33E46365FF}" type="pres">
      <dgm:prSet presAssocID="{32C0E275-356A-4765-963D-961924E34691}" presName="L1TextContainer" presStyleLbl="revTx" presStyleIdx="5" presStyleCnt="8" custLinFactNeighborX="311">
        <dgm:presLayoutVars>
          <dgm:chMax val="1"/>
          <dgm:chPref val="1"/>
          <dgm:bulletEnabled val="1"/>
        </dgm:presLayoutVars>
      </dgm:prSet>
      <dgm:spPr/>
    </dgm:pt>
    <dgm:pt modelId="{F484E6C5-9F0E-4022-9CFC-CBAFA28BF2BF}" type="pres">
      <dgm:prSet presAssocID="{32C0E275-356A-4765-963D-961924E34691}" presName="ConnectLine" presStyleLbl="sibTrans1D1" presStyleIdx="2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87DD06C-98C0-47B7-8EE4-82B63FBA07F3}" type="pres">
      <dgm:prSet presAssocID="{32C0E275-356A-4765-963D-961924E34691}" presName="EmptyPlaceHolder" presStyleCnt="0"/>
      <dgm:spPr/>
    </dgm:pt>
    <dgm:pt modelId="{72B8A77C-95EE-4292-8EA6-5B4018DB8548}" type="pres">
      <dgm:prSet presAssocID="{A68E18F6-3BBC-4818-A4F3-15B69ACE81B1}" presName="spaceBetweenRectangles" presStyleCnt="0"/>
      <dgm:spPr/>
    </dgm:pt>
    <dgm:pt modelId="{578E6A06-6F61-48BD-9F1A-48E731D6E26D}" type="pres">
      <dgm:prSet presAssocID="{9DCEA5FC-4640-45AF-B712-7A4FD94AEF0D}" presName="composite" presStyleCnt="0"/>
      <dgm:spPr/>
    </dgm:pt>
    <dgm:pt modelId="{9F727168-E825-43C1-AF50-41E115F59C0C}" type="pres">
      <dgm:prSet presAssocID="{9DCEA5FC-4640-45AF-B712-7A4FD94AEF0D}" presName="ConnectorPoint" presStyleLbl="lnNode1" presStyleIdx="3" presStyleCnt="4"/>
      <dgm:spPr>
        <a:solidFill>
          <a:schemeClr val="accent1"/>
        </a:solidFill>
        <a:ln w="6350" cap="flat" cmpd="sng" algn="ctr">
          <a:noFill/>
          <a:prstDash val="solid"/>
          <a:miter lim="800000"/>
        </a:ln>
        <a:effectLst/>
      </dgm:spPr>
    </dgm:pt>
    <dgm:pt modelId="{0C380CA5-521A-4949-A022-450DA9C217F5}" type="pres">
      <dgm:prSet presAssocID="{9DCEA5FC-4640-45AF-B712-7A4FD94AEF0D}" presName="DropPinPlaceHolder" presStyleCnt="0"/>
      <dgm:spPr/>
    </dgm:pt>
    <dgm:pt modelId="{19EF924A-339B-436A-9151-9C7B0B0377B9}" type="pres">
      <dgm:prSet presAssocID="{9DCEA5FC-4640-45AF-B712-7A4FD94AEF0D}" presName="DropPin" presStyleLbl="alignNode1" presStyleIdx="3" presStyleCnt="4"/>
      <dgm:spPr>
        <a:ln>
          <a:noFill/>
        </a:ln>
      </dgm:spPr>
    </dgm:pt>
    <dgm:pt modelId="{846B4BA4-33F0-43CE-A60E-B95E195AD5A9}" type="pres">
      <dgm:prSet presAssocID="{9DCEA5FC-4640-45AF-B712-7A4FD94AEF0D}" presName="Ellipse" presStyleLbl="fgAcc1" presStyleIdx="4" presStyleCnt="5"/>
      <dgm:spPr>
        <a:prstGeom prst="donu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A782CF5D-A585-4990-846A-5EDBD19A9BDB}" type="pres">
      <dgm:prSet presAssocID="{9DCEA5FC-4640-45AF-B712-7A4FD94AEF0D}" presName="L2TextContainer" presStyleLbl="revTx" presStyleIdx="6" presStyleCnt="8">
        <dgm:presLayoutVars>
          <dgm:bulletEnabled val="1"/>
        </dgm:presLayoutVars>
      </dgm:prSet>
      <dgm:spPr/>
    </dgm:pt>
    <dgm:pt modelId="{85C50C56-6DC8-4C47-8DBC-4FD6B1554AA4}" type="pres">
      <dgm:prSet presAssocID="{9DCEA5FC-4640-45AF-B712-7A4FD94AEF0D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4F322B1B-F357-4BCD-BF34-8A0D705A1CE7}" type="pres">
      <dgm:prSet presAssocID="{9DCEA5FC-4640-45AF-B712-7A4FD94AEF0D}" presName="ConnectLine" presStyleLbl="sibTrans1D1" presStyleIdx="3" presStyleCnt="4"/>
      <dgm:spPr>
        <a:noFill/>
        <a:ln w="317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gm:spPr>
    </dgm:pt>
    <dgm:pt modelId="{9FF32B1E-94FD-475E-9959-8E0546070C5B}" type="pres">
      <dgm:prSet presAssocID="{9DCEA5FC-4640-45AF-B712-7A4FD94AEF0D}" presName="EmptyPlaceHolder" presStyleCnt="0"/>
      <dgm:spPr/>
    </dgm:pt>
  </dgm:ptLst>
  <dgm:cxnLst>
    <dgm:cxn modelId="{86737F08-7749-4B37-AF04-3C0D6C136B4A}" type="presOf" srcId="{32C0E275-356A-4765-963D-961924E34691}" destId="{374A1F66-6BA9-4F72-9D5D-0A33E46365FF}" srcOrd="0" destOrd="0" presId="urn:microsoft.com/office/officeart/2017/3/layout/DropPinTimeline"/>
    <dgm:cxn modelId="{A27FD230-949A-4A79-BDDA-EE48E3A356F6}" srcId="{9DCEA5FC-4640-45AF-B712-7A4FD94AEF0D}" destId="{B02D2987-200B-4072-A8D5-B9F3DFA30255}" srcOrd="0" destOrd="0" parTransId="{2CFA7B94-713F-4A44-BBF0-534833218B61}" sibTransId="{AEC51359-E520-4D2E-A579-7A2ABF2CBDFD}"/>
    <dgm:cxn modelId="{F8174E46-299A-4651-B999-9CBBCB3633E5}" type="presOf" srcId="{9DCEA5FC-4640-45AF-B712-7A4FD94AEF0D}" destId="{85C50C56-6DC8-4C47-8DBC-4FD6B1554AA4}" srcOrd="0" destOrd="0" presId="urn:microsoft.com/office/officeart/2017/3/layout/DropPinTimeline"/>
    <dgm:cxn modelId="{A4CE5856-B932-45D4-BC32-51F9A9248209}" srcId="{63085546-7C7C-4B3E-ABEB-2669F1A65FB2}" destId="{32C0E275-356A-4765-963D-961924E34691}" srcOrd="2" destOrd="0" parTransId="{B044BE56-F338-4498-B432-A684B2C40292}" sibTransId="{A68E18F6-3BBC-4818-A4F3-15B69ACE81B1}"/>
    <dgm:cxn modelId="{BF023057-FDCA-40A0-8326-3094E5F69D0A}" type="presOf" srcId="{831701CF-77C7-46C0-A913-8CC39517BAB8}" destId="{A58ABE54-21F2-4706-BFCD-D82184CC860C}" srcOrd="0" destOrd="0" presId="urn:microsoft.com/office/officeart/2017/3/layout/DropPinTimeline"/>
    <dgm:cxn modelId="{39A11E5C-7A57-4117-A6DF-36000C29509C}" srcId="{32C0E275-356A-4765-963D-961924E34691}" destId="{831701CF-77C7-46C0-A913-8CC39517BAB8}" srcOrd="0" destOrd="0" parTransId="{13FBC60D-3EA6-4496-BA97-C1AE8C7F8961}" sibTransId="{75156CDF-E17B-4DAD-AE37-EA44D7F37090}"/>
    <dgm:cxn modelId="{DBD99269-D7F7-4B47-B17B-A5AE402751D9}" srcId="{63085546-7C7C-4B3E-ABEB-2669F1A65FB2}" destId="{9DCEA5FC-4640-45AF-B712-7A4FD94AEF0D}" srcOrd="3" destOrd="0" parTransId="{929A5FD9-0612-4B79-9B59-C3C36D34A069}" sibTransId="{0A99745B-BB5C-49B3-A782-8DB57641F6C9}"/>
    <dgm:cxn modelId="{803E4C80-DDD7-4767-A8B9-6A7648F9F29F}" type="presOf" srcId="{683CC5F6-E9B5-49F2-909E-A68D38896308}" destId="{4EB3AA5C-1289-44C6-9F3E-859ABA28E18F}" srcOrd="0" destOrd="0" presId="urn:microsoft.com/office/officeart/2017/3/layout/DropPinTimeline"/>
    <dgm:cxn modelId="{0DBF2A83-B989-452D-A89C-4449AFDF7B2C}" type="presOf" srcId="{A2560FD2-F12F-4A06-A96F-B86674952111}" destId="{6FED4196-A0D3-4E5C-83DA-99291A8FFFC3}" srcOrd="0" destOrd="0" presId="urn:microsoft.com/office/officeart/2017/3/layout/DropPinTimeline"/>
    <dgm:cxn modelId="{F9D8B584-9399-4A2B-8ADC-F71293A4822C}" srcId="{63085546-7C7C-4B3E-ABEB-2669F1A65FB2}" destId="{A2560FD2-F12F-4A06-A96F-B86674952111}" srcOrd="1" destOrd="0" parTransId="{96173659-138A-4A00-AE0B-9063EA9393A6}" sibTransId="{D3C3BC3F-2256-4FBC-AFA5-0D035E3EACD7}"/>
    <dgm:cxn modelId="{247DE591-0579-4FF5-9C62-940C4F67096B}" type="presOf" srcId="{63085546-7C7C-4B3E-ABEB-2669F1A65FB2}" destId="{7A5D3400-AF5B-4297-8592-4C1EDB9D0973}" srcOrd="0" destOrd="0" presId="urn:microsoft.com/office/officeart/2017/3/layout/DropPinTimeline"/>
    <dgm:cxn modelId="{BBF741DD-7B14-493B-8AF1-6CF0C601D310}" type="presOf" srcId="{B02D2987-200B-4072-A8D5-B9F3DFA30255}" destId="{A782CF5D-A585-4990-846A-5EDBD19A9BDB}" srcOrd="0" destOrd="0" presId="urn:microsoft.com/office/officeart/2017/3/layout/DropPinTimeline"/>
    <dgm:cxn modelId="{59786CF9-070F-4821-A4E9-D33DB930D8D2}" srcId="{63085546-7C7C-4B3E-ABEB-2669F1A65FB2}" destId="{683CC5F6-E9B5-49F2-909E-A68D38896308}" srcOrd="0" destOrd="0" parTransId="{15BFC747-B881-4328-BFBE-9BC128388CC6}" sibTransId="{4C61DDEE-8BBF-4CBF-B066-7E60B6DF0A11}"/>
    <dgm:cxn modelId="{7F0E9BFB-8D16-4793-81D8-79E0B66E4FDD}" type="presParOf" srcId="{7A5D3400-AF5B-4297-8592-4C1EDB9D0973}" destId="{BD204284-1F7C-4D58-BC79-8C2DEE7E9FAF}" srcOrd="0" destOrd="0" presId="urn:microsoft.com/office/officeart/2017/3/layout/DropPinTimeline"/>
    <dgm:cxn modelId="{7E1F55B1-C1B4-4E82-8614-27764D2CA998}" type="presParOf" srcId="{7A5D3400-AF5B-4297-8592-4C1EDB9D0973}" destId="{46A6B157-7198-41C4-9D25-C4F8885F1B6F}" srcOrd="1" destOrd="0" presId="urn:microsoft.com/office/officeart/2017/3/layout/DropPinTimeline"/>
    <dgm:cxn modelId="{E8DBCE93-2C51-438A-AE81-D7C346E35281}" type="presParOf" srcId="{46A6B157-7198-41C4-9D25-C4F8885F1B6F}" destId="{DCEEC7C0-6CAC-4153-B66A-D920E3B7F504}" srcOrd="0" destOrd="0" presId="urn:microsoft.com/office/officeart/2017/3/layout/DropPinTimeline"/>
    <dgm:cxn modelId="{FD4769BB-4EF9-4D24-986E-ACB8CF8430D6}" type="presParOf" srcId="{DCEEC7C0-6CAC-4153-B66A-D920E3B7F504}" destId="{56361E50-9FEC-48AD-A369-C1A8379B35EC}" srcOrd="0" destOrd="0" presId="urn:microsoft.com/office/officeart/2017/3/layout/DropPinTimeline"/>
    <dgm:cxn modelId="{743A6238-B9D0-4833-8A22-1FFA9E721228}" type="presParOf" srcId="{DCEEC7C0-6CAC-4153-B66A-D920E3B7F504}" destId="{70AC7E27-D774-4261-A80F-683BBD09A81D}" srcOrd="1" destOrd="0" presId="urn:microsoft.com/office/officeart/2017/3/layout/DropPinTimeline"/>
    <dgm:cxn modelId="{BF61B84A-BB0B-4095-A7E6-3FCB00C83F5C}" type="presParOf" srcId="{70AC7E27-D774-4261-A80F-683BBD09A81D}" destId="{7BC09B8D-1C75-4604-9F35-AEC078447C45}" srcOrd="0" destOrd="0" presId="urn:microsoft.com/office/officeart/2017/3/layout/DropPinTimeline"/>
    <dgm:cxn modelId="{8247AC46-5077-4EFA-BD56-92BABC3BBA89}" type="presParOf" srcId="{70AC7E27-D774-4261-A80F-683BBD09A81D}" destId="{DFE91A1F-E910-48AB-A4C9-128002268483}" srcOrd="1" destOrd="0" presId="urn:microsoft.com/office/officeart/2017/3/layout/DropPinTimeline"/>
    <dgm:cxn modelId="{2C833C69-3486-4CB4-A7FD-FE308033ED49}" type="presParOf" srcId="{DCEEC7C0-6CAC-4153-B66A-D920E3B7F504}" destId="{FC8603F2-85FC-4134-978C-4054E468209C}" srcOrd="2" destOrd="0" presId="urn:microsoft.com/office/officeart/2017/3/layout/DropPinTimeline"/>
    <dgm:cxn modelId="{707E2D91-C446-4894-87BC-BC9C0173D613}" type="presParOf" srcId="{DCEEC7C0-6CAC-4153-B66A-D920E3B7F504}" destId="{4EB3AA5C-1289-44C6-9F3E-859ABA28E18F}" srcOrd="3" destOrd="0" presId="urn:microsoft.com/office/officeart/2017/3/layout/DropPinTimeline"/>
    <dgm:cxn modelId="{34A4C07F-CA8B-465A-8FDE-2823FE8AC516}" type="presParOf" srcId="{DCEEC7C0-6CAC-4153-B66A-D920E3B7F504}" destId="{0BB03C0E-97EC-4D66-9B09-35D689DAB28C}" srcOrd="4" destOrd="0" presId="urn:microsoft.com/office/officeart/2017/3/layout/DropPinTimeline"/>
    <dgm:cxn modelId="{11399760-02E8-4CED-BB46-530291D226C7}" type="presParOf" srcId="{DCEEC7C0-6CAC-4153-B66A-D920E3B7F504}" destId="{1A7A92CB-81F0-42D4-87BF-4008DEFA9CA8}" srcOrd="5" destOrd="0" presId="urn:microsoft.com/office/officeart/2017/3/layout/DropPinTimeline"/>
    <dgm:cxn modelId="{A8A4E29A-2039-4687-9EF6-BDC2C78F5D08}" type="presParOf" srcId="{46A6B157-7198-41C4-9D25-C4F8885F1B6F}" destId="{ABE3202B-256B-4398-8B41-CB40EDB06266}" srcOrd="1" destOrd="0" presId="urn:microsoft.com/office/officeart/2017/3/layout/DropPinTimeline"/>
    <dgm:cxn modelId="{FBB3E19A-BDBB-4494-8860-98BAD8616F6C}" type="presParOf" srcId="{46A6B157-7198-41C4-9D25-C4F8885F1B6F}" destId="{0F3B3032-C16A-44EB-AE28-CB7C1D797D2B}" srcOrd="2" destOrd="0" presId="urn:microsoft.com/office/officeart/2017/3/layout/DropPinTimeline"/>
    <dgm:cxn modelId="{4C361E0E-3242-4AE6-9EFD-1AB955E8CC67}" type="presParOf" srcId="{0F3B3032-C16A-44EB-AE28-CB7C1D797D2B}" destId="{A64C6D16-2F77-439A-848A-F1081C5E5CBE}" srcOrd="0" destOrd="0" presId="urn:microsoft.com/office/officeart/2017/3/layout/DropPinTimeline"/>
    <dgm:cxn modelId="{8DEAFF5A-6855-47F9-B011-48581226F5FB}" type="presParOf" srcId="{0F3B3032-C16A-44EB-AE28-CB7C1D797D2B}" destId="{8EFC6EAF-71E5-48C3-9F69-6FB96640B14F}" srcOrd="1" destOrd="0" presId="urn:microsoft.com/office/officeart/2017/3/layout/DropPinTimeline"/>
    <dgm:cxn modelId="{9E91F762-1C38-4002-B9E4-CCFE4C10A323}" type="presParOf" srcId="{8EFC6EAF-71E5-48C3-9F69-6FB96640B14F}" destId="{73F98938-B973-410F-B6E0-43437FA146E6}" srcOrd="0" destOrd="0" presId="urn:microsoft.com/office/officeart/2017/3/layout/DropPinTimeline"/>
    <dgm:cxn modelId="{96FC7C3F-0628-4A0C-9045-5E8C0CD9AAF6}" type="presParOf" srcId="{8EFC6EAF-71E5-48C3-9F69-6FB96640B14F}" destId="{26BE64BD-02BC-4C6F-AC50-F9617E59754D}" srcOrd="1" destOrd="0" presId="urn:microsoft.com/office/officeart/2017/3/layout/DropPinTimeline"/>
    <dgm:cxn modelId="{3E95860D-87D6-4AF7-A2E7-2E5041EF9D0A}" type="presParOf" srcId="{0F3B3032-C16A-44EB-AE28-CB7C1D797D2B}" destId="{5C5070CD-E29E-4F50-9A43-342A2DE968FF}" srcOrd="2" destOrd="0" presId="urn:microsoft.com/office/officeart/2017/3/layout/DropPinTimeline"/>
    <dgm:cxn modelId="{F223300F-97D5-4239-B49B-A85CA8F6CC8C}" type="presParOf" srcId="{0F3B3032-C16A-44EB-AE28-CB7C1D797D2B}" destId="{6FED4196-A0D3-4E5C-83DA-99291A8FFFC3}" srcOrd="3" destOrd="0" presId="urn:microsoft.com/office/officeart/2017/3/layout/DropPinTimeline"/>
    <dgm:cxn modelId="{27DE48C6-E261-4B7B-922E-DB8296185F5F}" type="presParOf" srcId="{0F3B3032-C16A-44EB-AE28-CB7C1D797D2B}" destId="{54DE4918-169B-4E9C-B946-44A9D45AEC94}" srcOrd="4" destOrd="0" presId="urn:microsoft.com/office/officeart/2017/3/layout/DropPinTimeline"/>
    <dgm:cxn modelId="{81996ABF-D1EA-4C1F-BEAC-91AAF941D3AB}" type="presParOf" srcId="{0F3B3032-C16A-44EB-AE28-CB7C1D797D2B}" destId="{75F2030E-997B-4809-B3F1-AEF48EEEDB2B}" srcOrd="5" destOrd="0" presId="urn:microsoft.com/office/officeart/2017/3/layout/DropPinTimeline"/>
    <dgm:cxn modelId="{D1031124-57CC-45D1-B862-E5F47ABAD965}" type="presParOf" srcId="{46A6B157-7198-41C4-9D25-C4F8885F1B6F}" destId="{412412F4-6555-C745-AD54-9E7E38E1E7D0}" srcOrd="3" destOrd="0" presId="urn:microsoft.com/office/officeart/2017/3/layout/DropPinTimeline"/>
    <dgm:cxn modelId="{76596923-2223-4934-A3DA-6D12FD43FE35}" type="presParOf" srcId="{46A6B157-7198-41C4-9D25-C4F8885F1B6F}" destId="{13836090-6951-485B-8064-BE2C4AAB9DEE}" srcOrd="4" destOrd="0" presId="urn:microsoft.com/office/officeart/2017/3/layout/DropPinTimeline"/>
    <dgm:cxn modelId="{DE5C7407-85FD-4679-911A-08716BBEB11C}" type="presParOf" srcId="{13836090-6951-485B-8064-BE2C4AAB9DEE}" destId="{5E51BB6A-4582-449B-9CE2-1A11E9B8C214}" srcOrd="0" destOrd="0" presId="urn:microsoft.com/office/officeart/2017/3/layout/DropPinTimeline"/>
    <dgm:cxn modelId="{AD4007D4-7936-486B-87F9-027BF245AD2A}" type="presParOf" srcId="{13836090-6951-485B-8064-BE2C4AAB9DEE}" destId="{4D7B85D4-24A4-4D59-9790-20E5860A8000}" srcOrd="1" destOrd="0" presId="urn:microsoft.com/office/officeart/2017/3/layout/DropPinTimeline"/>
    <dgm:cxn modelId="{2DB73436-2D68-4E50-9CD6-AEF91951DD82}" type="presParOf" srcId="{4D7B85D4-24A4-4D59-9790-20E5860A8000}" destId="{38AD8CF2-CF62-4251-990D-6E3AE046AE4A}" srcOrd="0" destOrd="0" presId="urn:microsoft.com/office/officeart/2017/3/layout/DropPinTimeline"/>
    <dgm:cxn modelId="{66C5C3E3-D014-4C35-8469-8DAF638F197D}" type="presParOf" srcId="{4D7B85D4-24A4-4D59-9790-20E5860A8000}" destId="{3987AB5B-E309-4F24-8B8E-01CDD0372AB9}" srcOrd="1" destOrd="0" presId="urn:microsoft.com/office/officeart/2017/3/layout/DropPinTimeline"/>
    <dgm:cxn modelId="{3E9C53AF-895E-494D-94A0-3546C37B2A46}" type="presParOf" srcId="{13836090-6951-485B-8064-BE2C4AAB9DEE}" destId="{A58ABE54-21F2-4706-BFCD-D82184CC860C}" srcOrd="2" destOrd="0" presId="urn:microsoft.com/office/officeart/2017/3/layout/DropPinTimeline"/>
    <dgm:cxn modelId="{817D1BC1-E129-466F-B4A3-05E90577470C}" type="presParOf" srcId="{13836090-6951-485B-8064-BE2C4AAB9DEE}" destId="{374A1F66-6BA9-4F72-9D5D-0A33E46365FF}" srcOrd="3" destOrd="0" presId="urn:microsoft.com/office/officeart/2017/3/layout/DropPinTimeline"/>
    <dgm:cxn modelId="{7FE6D442-547B-46E7-966A-D1E8B3B8A525}" type="presParOf" srcId="{13836090-6951-485B-8064-BE2C4AAB9DEE}" destId="{F484E6C5-9F0E-4022-9CFC-CBAFA28BF2BF}" srcOrd="4" destOrd="0" presId="urn:microsoft.com/office/officeart/2017/3/layout/DropPinTimeline"/>
    <dgm:cxn modelId="{77CD7588-EB51-4EBC-92E1-E323FB3FE265}" type="presParOf" srcId="{13836090-6951-485B-8064-BE2C4AAB9DEE}" destId="{587DD06C-98C0-47B7-8EE4-82B63FBA07F3}" srcOrd="5" destOrd="0" presId="urn:microsoft.com/office/officeart/2017/3/layout/DropPinTimeline"/>
    <dgm:cxn modelId="{A9016010-F9B4-48AE-A60D-77F134A335E7}" type="presParOf" srcId="{46A6B157-7198-41C4-9D25-C4F8885F1B6F}" destId="{72B8A77C-95EE-4292-8EA6-5B4018DB8548}" srcOrd="5" destOrd="0" presId="urn:microsoft.com/office/officeart/2017/3/layout/DropPinTimeline"/>
    <dgm:cxn modelId="{93A0DB56-1B21-4804-8E5B-5E575CB01FDA}" type="presParOf" srcId="{46A6B157-7198-41C4-9D25-C4F8885F1B6F}" destId="{578E6A06-6F61-48BD-9F1A-48E731D6E26D}" srcOrd="6" destOrd="0" presId="urn:microsoft.com/office/officeart/2017/3/layout/DropPinTimeline"/>
    <dgm:cxn modelId="{A50823D3-32CB-4B75-BB7E-1650DB4855F4}" type="presParOf" srcId="{578E6A06-6F61-48BD-9F1A-48E731D6E26D}" destId="{9F727168-E825-43C1-AF50-41E115F59C0C}" srcOrd="0" destOrd="0" presId="urn:microsoft.com/office/officeart/2017/3/layout/DropPinTimeline"/>
    <dgm:cxn modelId="{3E1394EE-E72F-4B5E-A5E2-0FDC07933402}" type="presParOf" srcId="{578E6A06-6F61-48BD-9F1A-48E731D6E26D}" destId="{0C380CA5-521A-4949-A022-450DA9C217F5}" srcOrd="1" destOrd="0" presId="urn:microsoft.com/office/officeart/2017/3/layout/DropPinTimeline"/>
    <dgm:cxn modelId="{C432A0A3-D1F2-4538-95E5-72F749CB7A5B}" type="presParOf" srcId="{0C380CA5-521A-4949-A022-450DA9C217F5}" destId="{19EF924A-339B-436A-9151-9C7B0B0377B9}" srcOrd="0" destOrd="0" presId="urn:microsoft.com/office/officeart/2017/3/layout/DropPinTimeline"/>
    <dgm:cxn modelId="{9D78DBAA-D80A-4A52-98DB-4A6B81F2C694}" type="presParOf" srcId="{0C380CA5-521A-4949-A022-450DA9C217F5}" destId="{846B4BA4-33F0-43CE-A60E-B95E195AD5A9}" srcOrd="1" destOrd="0" presId="urn:microsoft.com/office/officeart/2017/3/layout/DropPinTimeline"/>
    <dgm:cxn modelId="{8A376637-074B-4EBE-A32B-D428655E0ECF}" type="presParOf" srcId="{578E6A06-6F61-48BD-9F1A-48E731D6E26D}" destId="{A782CF5D-A585-4990-846A-5EDBD19A9BDB}" srcOrd="2" destOrd="0" presId="urn:microsoft.com/office/officeart/2017/3/layout/DropPinTimeline"/>
    <dgm:cxn modelId="{AA42347E-D64B-45D0-8019-E8E771DDCFE2}" type="presParOf" srcId="{578E6A06-6F61-48BD-9F1A-48E731D6E26D}" destId="{85C50C56-6DC8-4C47-8DBC-4FD6B1554AA4}" srcOrd="3" destOrd="0" presId="urn:microsoft.com/office/officeart/2017/3/layout/DropPinTimeline"/>
    <dgm:cxn modelId="{14C8CA99-366D-4523-8E00-538FABB40D4D}" type="presParOf" srcId="{578E6A06-6F61-48BD-9F1A-48E731D6E26D}" destId="{4F322B1B-F357-4BCD-BF34-8A0D705A1CE7}" srcOrd="4" destOrd="0" presId="urn:microsoft.com/office/officeart/2017/3/layout/DropPinTimeline"/>
    <dgm:cxn modelId="{38E2B073-54F5-429A-9E2C-DF15C4224BD8}" type="presParOf" srcId="{578E6A06-6F61-48BD-9F1A-48E731D6E26D}" destId="{9FF32B1E-94FD-475E-9959-8E0546070C5B}" srcOrd="5" destOrd="0" presId="urn:microsoft.com/office/officeart/2017/3/layout/DropPin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algn="ctr" rtl="0"/>
          <a:endParaRPr lang="en"/>
        </a:p>
      </dgm:t>
    </dgm:pt>
    <dgm:pt modelId="{CA6B1BA0-B2FC-48AD-8EDA-F4AAA4AF2782}">
      <dgm:prSet custT="1"/>
      <dgm:spPr/>
      <dgm:t>
        <a:bodyPr rtlCol="0"/>
        <a:lstStyle/>
        <a:p>
          <a:pPr algn="ctr" rtl="0"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Abril 2021 – Junio 2021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7D3AA07-BCB9-4212-A556-E90870FB1413}" type="parTrans" cxnId="{CD6B6EE8-3813-4EF1-BFEC-C005A3326D63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39FB540D-D808-4040-9A37-0AC474C0212F}" type="sibTrans" cxnId="{CD6B6EE8-3813-4EF1-BFEC-C005A3326D63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212ADAAB-D5CB-4BBC-8DAF-7340FD334994}">
      <dgm:prSet custT="1"/>
      <dgm:spPr/>
      <dgm:t>
        <a:bodyPr rtlCol="0"/>
        <a:lstStyle/>
        <a:p>
          <a:pPr algn="l" rtl="0"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7 de julio de 2021 – 6 de septiembre de 2021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5F6D312-A686-491E-95E3-EFB9640CC472}" type="parTrans" cxnId="{C8C7266C-2A0C-476A-85B3-F12BE2521F4C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AB2787E4-2A8B-428D-A4AE-2B14DCFFC4E7}" type="sibTrans" cxnId="{C8C7266C-2A0C-476A-85B3-F12BE2521F4C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2AEE5C11-34AE-4EB7-8907-9BED418EA471}">
      <dgm:prSet custT="1"/>
      <dgm:spPr/>
      <dgm:t>
        <a:bodyPr rtlCol="0"/>
        <a:lstStyle/>
        <a:p>
          <a:pPr algn="ctr" rtl="0"/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Evaluación de la Consulta Pública
</a:t>
          </a:r>
        </a:p>
      </dgm:t>
    </dgm:pt>
    <dgm:pt modelId="{2E14AD1F-C7EA-45AE-ADC0-0EE92A6516CB}" type="parTrans" cxnId="{DD687B5C-28C8-4088-99B8-D375C5FDAE4A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F36FDDA0-6B91-47CB-8114-B6F076E55FC8}" type="sibTrans" cxnId="{DD687B5C-28C8-4088-99B8-D375C5FDAE4A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683CC5F6-E9B5-49F2-909E-A68D38896308}">
      <dgm:prSet custT="1"/>
      <dgm:spPr/>
      <dgm:t>
        <a:bodyPr rtlCol="0"/>
        <a:lstStyle/>
        <a:p>
          <a:pPr algn="ctr" rtl="0">
            <a:defRPr b="1"/>
          </a:pPr>
          <a:r>
            <a:rPr lang="es-ES_tradnl" sz="1700" b="0" i="1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Diciembre 2021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C61DDEE-8BBF-4CBF-B066-7E60B6DF0A11}" type="sibTrans" cxnId="{59786CF9-070F-4821-A4E9-D33DB930D8D2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15BFC747-B881-4328-BFBE-9BC128388CC6}" type="parTrans" cxnId="{59786CF9-070F-4821-A4E9-D33DB930D8D2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86732042-E67E-1542-A7FA-191D5FF93538}">
      <dgm:prSet/>
      <dgm:spPr/>
      <dgm:t>
        <a:bodyPr rtlCol="0"/>
        <a:lstStyle/>
        <a:p>
          <a:pPr algn="ctr" rtl="0"/>
          <a:r>
            <a:rPr lang="es-ES_tradnl" b="0" i="0" u="none" baseline="0" noProof="0" dirty="0"/>
            <a:t>Deliberación de la Junta Colegiada de Anvisa sobre la normalización de la UDI</a:t>
          </a:r>
          <a:endParaRPr lang="es-ES_tradnl" b="0" i="1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3E6F114-8756-404C-9884-0BD92D90E78E}" type="parTrans" cxnId="{E0229ACC-63EB-284E-A80E-C65D8C20ACB7}">
      <dgm:prSet/>
      <dgm:spPr/>
      <dgm:t>
        <a:bodyPr/>
        <a:lstStyle/>
        <a:p>
          <a:endParaRPr lang="en"/>
        </a:p>
      </dgm:t>
    </dgm:pt>
    <dgm:pt modelId="{B8CFDA69-C2BD-D04F-B821-930A376EE227}" type="sibTrans" cxnId="{E0229ACC-63EB-284E-A80E-C65D8C20ACB7}">
      <dgm:prSet/>
      <dgm:spPr/>
      <dgm:t>
        <a:bodyPr/>
        <a:lstStyle/>
        <a:p>
          <a:endParaRPr lang="en"/>
        </a:p>
      </dgm:t>
    </dgm:pt>
    <dgm:pt modelId="{61577F92-4726-473A-AC14-7252DA16E2A4}">
      <dgm:prSet/>
      <dgm:spPr/>
      <dgm:t>
        <a:bodyPr rtlCol="0" anchor="t"/>
        <a:lstStyle/>
        <a:p>
          <a:pPr algn="ctr" rtl="0"/>
          <a:r>
            <a:rPr lang="es-ES_tradnl" b="0" i="0" u="none" baseline="0" noProof="0" dirty="0"/>
            <a:t>Exento de Análisis de Impacto Regulatorio</a:t>
          </a:r>
          <a:br>
            <a:rPr lang="es-ES_tradnl" b="0" i="0" u="none" baseline="0" noProof="0" dirty="0"/>
          </a:br>
          <a:r>
            <a:rPr lang="es-ES_tradnl" b="0" i="0" u="none" baseline="0" noProof="0" dirty="0"/>
            <a:t>Decreto número 10.411/2020, Art. 4, Fracción VI</a:t>
          </a:r>
          <a:br>
            <a:rPr lang="es-ES_tradnl" b="0" i="0" u="none" baseline="0" noProof="0" dirty="0"/>
          </a:br>
          <a:r>
            <a:rPr lang="es-ES_tradnl" b="0" i="0" u="none" baseline="0" noProof="0" dirty="0"/>
            <a:t>Normativa con el objetivo de mantener la convergencia con el estándar internacional</a:t>
          </a:r>
          <a:endParaRPr lang="es-ES_tradnl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13D2C4-9236-4814-9DCE-231A48C7E08F}" type="parTrans" cxnId="{D875A767-9770-41B4-A2C5-AC2882F87A24}">
      <dgm:prSet/>
      <dgm:spPr/>
      <dgm:t>
        <a:bodyPr/>
        <a:lstStyle/>
        <a:p>
          <a:endParaRPr lang="en"/>
        </a:p>
      </dgm:t>
    </dgm:pt>
    <dgm:pt modelId="{495A2FE4-16D8-4007-B03C-4ABDE9502FB4}" type="sibTrans" cxnId="{D875A767-9770-41B4-A2C5-AC2882F87A24}">
      <dgm:prSet/>
      <dgm:spPr/>
      <dgm:t>
        <a:bodyPr/>
        <a:lstStyle/>
        <a:p>
          <a:endParaRPr lang="en"/>
        </a:p>
      </dgm:t>
    </dgm:pt>
    <dgm:pt modelId="{8D095A12-B190-451F-AFD0-79C8ABCBE001}">
      <dgm:prSet custT="1"/>
      <dgm:spPr/>
      <dgm:t>
        <a:bodyPr rtlCol="0" anchor="b"/>
        <a:lstStyle/>
        <a:p>
          <a:pPr algn="l" rtl="0"/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Período de consulta pública</a:t>
          </a:r>
        </a:p>
      </dgm:t>
    </dgm:pt>
    <dgm:pt modelId="{64216767-B153-464D-8482-5505EB50B975}" type="parTrans" cxnId="{5C56C194-7D64-494B-99A5-694172802292}">
      <dgm:prSet/>
      <dgm:spPr/>
      <dgm:t>
        <a:bodyPr/>
        <a:lstStyle/>
        <a:p>
          <a:endParaRPr lang="en"/>
        </a:p>
      </dgm:t>
    </dgm:pt>
    <dgm:pt modelId="{154A6310-0B48-4557-9E16-A476A06D1073}" type="sibTrans" cxnId="{5C56C194-7D64-494B-99A5-694172802292}">
      <dgm:prSet/>
      <dgm:spPr/>
      <dgm:t>
        <a:bodyPr/>
        <a:lstStyle/>
        <a:p>
          <a:endParaRPr lang="en"/>
        </a:p>
      </dgm:t>
    </dgm:pt>
    <dgm:pt modelId="{91C1D922-5D5A-4862-BD3D-728226000EE1}">
      <dgm:prSet custT="1"/>
      <dgm:spPr/>
      <dgm:t>
        <a:bodyPr rtlCol="0"/>
        <a:lstStyle/>
        <a:p>
          <a:pPr algn="ctr" rtl="0">
            <a:defRPr b="1"/>
          </a:pPr>
          <a:r>
            <a:rPr lang="es-ES_tradnl" sz="1600" b="1" i="0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Septiembre 2021 – Diciembre 2021</a:t>
          </a:r>
          <a:endParaRPr lang="es-ES_tradnl" sz="1100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6589F81-C1CC-467F-961C-2492BC382705}" type="parTrans" cxnId="{002C8337-65EC-4FCA-9216-B93727599BA2}">
      <dgm:prSet/>
      <dgm:spPr/>
      <dgm:t>
        <a:bodyPr/>
        <a:lstStyle/>
        <a:p>
          <a:endParaRPr lang="en"/>
        </a:p>
      </dgm:t>
    </dgm:pt>
    <dgm:pt modelId="{718586C5-7D5F-44B6-886E-70EF4C6A9F07}" type="sibTrans" cxnId="{002C8337-65EC-4FCA-9216-B93727599BA2}">
      <dgm:prSet/>
      <dgm:spPr/>
      <dgm:t>
        <a:bodyPr/>
        <a:lstStyle/>
        <a:p>
          <a:endParaRPr lang="en"/>
        </a:p>
      </dgm:t>
    </dgm:pt>
    <dgm:pt modelId="{7EAFDF9B-B59E-4EA6-A326-D41540408703}">
      <dgm:prSet custT="1"/>
      <dgm:spPr/>
      <dgm:t>
        <a:bodyPr rtlCol="0"/>
        <a:lstStyle/>
        <a:p>
          <a:pPr algn="ctr" rtl="0">
            <a:defRPr b="1"/>
          </a:pPr>
          <a:r>
            <a:rPr lang="es-ES_tradnl" sz="1600" b="1" i="0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4 de enero de 2022</a:t>
          </a:r>
        </a:p>
      </dgm:t>
    </dgm:pt>
    <dgm:pt modelId="{C9D1974F-FB9F-4E10-8827-9018D343872A}" type="parTrans" cxnId="{87AE551E-BC32-44EF-8FFD-A52DA5ABEFEF}">
      <dgm:prSet/>
      <dgm:spPr/>
      <dgm:t>
        <a:bodyPr/>
        <a:lstStyle/>
        <a:p>
          <a:endParaRPr lang="en"/>
        </a:p>
      </dgm:t>
    </dgm:pt>
    <dgm:pt modelId="{82B4CD3A-A838-4325-9413-3A5620703C1D}" type="sibTrans" cxnId="{87AE551E-BC32-44EF-8FFD-A52DA5ABEFEF}">
      <dgm:prSet/>
      <dgm:spPr/>
      <dgm:t>
        <a:bodyPr/>
        <a:lstStyle/>
        <a:p>
          <a:endParaRPr lang="en"/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</dgm:pt>
    <dgm:pt modelId="{BD204284-1F7C-4D58-BC79-8C2DEE7E9FAF}" type="pres">
      <dgm:prSet presAssocID="{63085546-7C7C-4B3E-ABEB-2669F1A65FB2}" presName="divider" presStyleLbl="fgAcc1" presStyleIdx="0" presStyleCnt="6" custSzY="428624"/>
      <dgm:spPr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B744CD57-FD23-4E62-9589-4CAC57B034E9}" type="pres">
      <dgm:prSet presAssocID="{CA6B1BA0-B2FC-48AD-8EDA-F4AAA4AF2782}" presName="composite" presStyleCnt="0"/>
      <dgm:spPr/>
    </dgm:pt>
    <dgm:pt modelId="{D891B168-1DA5-4124-931F-A51FCB8EFC11}" type="pres">
      <dgm:prSet presAssocID="{CA6B1BA0-B2FC-48AD-8EDA-F4AAA4AF2782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42206762-CD73-4F82-B16A-D168E2503215}" type="pres">
      <dgm:prSet presAssocID="{CA6B1BA0-B2FC-48AD-8EDA-F4AAA4AF2782}" presName="DropPinPlaceHolder" presStyleCnt="0"/>
      <dgm:spPr/>
    </dgm:pt>
    <dgm:pt modelId="{C0DBECBF-E3AA-450B-95D4-8349AA21B4F8}" type="pres">
      <dgm:prSet presAssocID="{CA6B1BA0-B2FC-48AD-8EDA-F4AAA4AF2782}" presName="DropPin" presStyleLbl="alignNode1" presStyleIdx="0" presStyleCnt="5"/>
      <dgm:spPr>
        <a:ln>
          <a:noFill/>
        </a:ln>
      </dgm:spPr>
    </dgm:pt>
    <dgm:pt modelId="{6EDDD44C-F5E4-49AD-B1D9-346B8B8AEE8F}" type="pres">
      <dgm:prSet presAssocID="{CA6B1BA0-B2FC-48AD-8EDA-F4AAA4AF2782}" presName="Ellipse" presStyleLbl="fgAcc1" presStyleIdx="1" presStyleCnt="6"/>
      <dgm:spPr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E564261-183D-47F9-8E7E-BCFC5023A815}" type="pres">
      <dgm:prSet presAssocID="{CA6B1BA0-B2FC-48AD-8EDA-F4AAA4AF2782}" presName="L2TextContainer" presStyleLbl="revTx" presStyleIdx="0" presStyleCnt="10">
        <dgm:presLayoutVars>
          <dgm:bulletEnabled val="1"/>
        </dgm:presLayoutVars>
      </dgm:prSet>
      <dgm:spPr/>
    </dgm:pt>
    <dgm:pt modelId="{3DA36ABE-9810-4ED4-9A55-2905E7588D06}" type="pres">
      <dgm:prSet presAssocID="{CA6B1BA0-B2FC-48AD-8EDA-F4AAA4AF2782}" presName="L1TextContainer" presStyleLbl="revTx" presStyleIdx="1" presStyleCnt="10" custScaleX="111062" custLinFactNeighborX="-470">
        <dgm:presLayoutVars>
          <dgm:chMax val="1"/>
          <dgm:chPref val="1"/>
          <dgm:bulletEnabled val="1"/>
        </dgm:presLayoutVars>
      </dgm:prSet>
      <dgm:spPr/>
    </dgm:pt>
    <dgm:pt modelId="{4B9F5909-A57C-4893-9C8A-D5960FE9BE37}" type="pres">
      <dgm:prSet presAssocID="{CA6B1BA0-B2FC-48AD-8EDA-F4AAA4AF2782}" presName="ConnectLine" presStyleLbl="sibTrans1D1" presStyleIdx="0" presStyleCnt="5"/>
      <dgm:spPr>
        <a:xfrm>
          <a:off x="4960678" y="2690813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DEDCEF89-DB8F-4197-B2D2-2D39426E0B96}" type="pres">
      <dgm:prSet presAssocID="{CA6B1BA0-B2FC-48AD-8EDA-F4AAA4AF2782}" presName="EmptyPlaceHolder" presStyleCnt="0"/>
      <dgm:spPr/>
    </dgm:pt>
    <dgm:pt modelId="{4A96FD2F-C127-41DC-AA54-1EEBED6BA483}" type="pres">
      <dgm:prSet presAssocID="{39FB540D-D808-4040-9A37-0AC474C0212F}" presName="spaceBetweenRectangles" presStyleCnt="0"/>
      <dgm:spPr/>
    </dgm:pt>
    <dgm:pt modelId="{A1AE2BC4-A99C-4DD3-A84D-EB3461D18287}" type="pres">
      <dgm:prSet presAssocID="{212ADAAB-D5CB-4BBC-8DAF-7340FD334994}" presName="composite" presStyleCnt="0"/>
      <dgm:spPr/>
    </dgm:pt>
    <dgm:pt modelId="{278CF1E0-B1C4-4B10-A5EC-FD7EF0557E2D}" type="pres">
      <dgm:prSet presAssocID="{212ADAAB-D5CB-4BBC-8DAF-7340FD334994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27B65FB4-BE6A-41E6-BBE9-8DC9F7B73486}" type="pres">
      <dgm:prSet presAssocID="{212ADAAB-D5CB-4BBC-8DAF-7340FD334994}" presName="DropPinPlaceHolder" presStyleCnt="0"/>
      <dgm:spPr/>
    </dgm:pt>
    <dgm:pt modelId="{488CC4C6-DFBC-460C-A9ED-BEDA8CC682D4}" type="pres">
      <dgm:prSet presAssocID="{212ADAAB-D5CB-4BBC-8DAF-7340FD334994}" presName="DropPin" presStyleLbl="alignNode1" presStyleIdx="1" presStyleCnt="5"/>
      <dgm:spPr>
        <a:ln>
          <a:noFill/>
        </a:ln>
      </dgm:spPr>
    </dgm:pt>
    <dgm:pt modelId="{48CA82DA-B677-461B-A08D-337683480059}" type="pres">
      <dgm:prSet presAssocID="{212ADAAB-D5CB-4BBC-8DAF-7340FD334994}" presName="Ellipse" presStyleLbl="fgAcc1" presStyleIdx="2" presStyleCnt="6"/>
      <dgm:spPr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1646913-A3FA-4470-A3E9-C64B0A13A62A}" type="pres">
      <dgm:prSet presAssocID="{212ADAAB-D5CB-4BBC-8DAF-7340FD334994}" presName="L2TextContainer" presStyleLbl="revTx" presStyleIdx="2" presStyleCnt="10">
        <dgm:presLayoutVars>
          <dgm:bulletEnabled val="1"/>
        </dgm:presLayoutVars>
      </dgm:prSet>
      <dgm:spPr/>
    </dgm:pt>
    <dgm:pt modelId="{6EC2FC68-E1B8-4274-8090-C2C96A4CD82C}" type="pres">
      <dgm:prSet presAssocID="{212ADAAB-D5CB-4BBC-8DAF-7340FD334994}" presName="L1TextContainer" presStyleLbl="revTx" presStyleIdx="3" presStyleCnt="10" custScaleX="92361">
        <dgm:presLayoutVars>
          <dgm:chMax val="1"/>
          <dgm:chPref val="1"/>
          <dgm:bulletEnabled val="1"/>
        </dgm:presLayoutVars>
      </dgm:prSet>
      <dgm:spPr/>
    </dgm:pt>
    <dgm:pt modelId="{4F41BF23-550C-4E7F-977E-3D22E3AF7B51}" type="pres">
      <dgm:prSet presAssocID="{212ADAAB-D5CB-4BBC-8DAF-7340FD334994}" presName="ConnectLine" presStyleLbl="sibTrans1D1" presStyleIdx="1" presStyleCnt="5"/>
      <dgm:spPr>
        <a:xfrm>
          <a:off x="6519360" y="1097851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5018695D-CFD4-49F8-8967-BA8A0C0A0DE1}" type="pres">
      <dgm:prSet presAssocID="{212ADAAB-D5CB-4BBC-8DAF-7340FD334994}" presName="EmptyPlaceHolder" presStyleCnt="0"/>
      <dgm:spPr/>
    </dgm:pt>
    <dgm:pt modelId="{6DB24252-8C95-424F-858D-03DE32CCB962}" type="pres">
      <dgm:prSet presAssocID="{AB2787E4-2A8B-428D-A4AE-2B14DCFFC4E7}" presName="spaceBetweenRectangles" presStyleCnt="0"/>
      <dgm:spPr/>
    </dgm:pt>
    <dgm:pt modelId="{496949C8-3B71-483E-8083-4DCA83C008A8}" type="pres">
      <dgm:prSet presAssocID="{91C1D922-5D5A-4862-BD3D-728226000EE1}" presName="composite" presStyleCnt="0"/>
      <dgm:spPr/>
    </dgm:pt>
    <dgm:pt modelId="{140582B8-12B4-4B76-8672-D8FA6200697B}" type="pres">
      <dgm:prSet presAssocID="{91C1D922-5D5A-4862-BD3D-728226000EE1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C979CDF-09A8-4978-BF7D-8E4A664133F5}" type="pres">
      <dgm:prSet presAssocID="{91C1D922-5D5A-4862-BD3D-728226000EE1}" presName="DropPinPlaceHolder" presStyleCnt="0"/>
      <dgm:spPr/>
    </dgm:pt>
    <dgm:pt modelId="{D42D75EE-4151-4487-AE23-571465862D1D}" type="pres">
      <dgm:prSet presAssocID="{91C1D922-5D5A-4862-BD3D-728226000EE1}" presName="DropPin" presStyleLbl="alignNode1" presStyleIdx="2" presStyleCnt="5"/>
      <dgm:spPr/>
    </dgm:pt>
    <dgm:pt modelId="{A925C47B-F0F8-4BBF-830D-646C272BC12D}" type="pres">
      <dgm:prSet presAssocID="{91C1D922-5D5A-4862-BD3D-728226000EE1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5646665-D178-4771-8EB5-5F6692877346}" type="pres">
      <dgm:prSet presAssocID="{91C1D922-5D5A-4862-BD3D-728226000EE1}" presName="L2TextContainer" presStyleLbl="revTx" presStyleIdx="4" presStyleCnt="10">
        <dgm:presLayoutVars>
          <dgm:bulletEnabled val="1"/>
        </dgm:presLayoutVars>
      </dgm:prSet>
      <dgm:spPr/>
    </dgm:pt>
    <dgm:pt modelId="{0C4561FC-92B4-4D5D-896A-26A846469811}" type="pres">
      <dgm:prSet presAssocID="{91C1D922-5D5A-4862-BD3D-728226000EE1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3769B0DC-F887-4B2F-ACBD-C53BE503896B}" type="pres">
      <dgm:prSet presAssocID="{91C1D922-5D5A-4862-BD3D-728226000EE1}" presName="ConnectLine" presStyleLbl="sibTrans1D1" presStyleIdx="2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B3E87AB-4AE8-49A9-8F13-60205F63B26C}" type="pres">
      <dgm:prSet presAssocID="{91C1D922-5D5A-4862-BD3D-728226000EE1}" presName="EmptyPlaceHolder" presStyleCnt="0"/>
      <dgm:spPr/>
    </dgm:pt>
    <dgm:pt modelId="{5902BC4A-F23F-481E-BFEC-B9CD83FDF2F3}" type="pres">
      <dgm:prSet presAssocID="{718586C5-7D5F-44B6-886E-70EF4C6A9F07}" presName="spaceBetweenRectangles" presStyleCnt="0"/>
      <dgm:spPr/>
    </dgm:pt>
    <dgm:pt modelId="{DCEEC7C0-6CAC-4153-B66A-D920E3B7F504}" type="pres">
      <dgm:prSet presAssocID="{683CC5F6-E9B5-49F2-909E-A68D38896308}" presName="composite" presStyleCnt="0"/>
      <dgm:spPr/>
    </dgm:pt>
    <dgm:pt modelId="{56361E50-9FEC-48AD-A369-C1A8379B35EC}" type="pres">
      <dgm:prSet presAssocID="{683CC5F6-E9B5-49F2-909E-A68D38896308}" presName="ConnectorPoint" presStyleLbl="lnNode1" presStyleIdx="3" presStyleCnt="5"/>
      <dgm:spPr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gm:spPr>
    </dgm:pt>
    <dgm:pt modelId="{70AC7E27-D774-4261-A80F-683BBD09A81D}" type="pres">
      <dgm:prSet presAssocID="{683CC5F6-E9B5-49F2-909E-A68D38896308}" presName="DropPinPlaceHolder" presStyleCnt="0"/>
      <dgm:spPr/>
    </dgm:pt>
    <dgm:pt modelId="{7BC09B8D-1C75-4604-9F35-AEC078447C45}" type="pres">
      <dgm:prSet presAssocID="{683CC5F6-E9B5-49F2-909E-A68D38896308}" presName="DropPin" presStyleLbl="alignNode1" presStyleIdx="3" presStyleCnt="5"/>
      <dgm:spPr>
        <a:prstGeom prst="ellipse">
          <a:avLst/>
        </a:prstGeom>
        <a:solidFill>
          <a:schemeClr val="accent3"/>
        </a:solidFill>
        <a:ln>
          <a:noFill/>
        </a:ln>
      </dgm:spPr>
    </dgm:pt>
    <dgm:pt modelId="{DFE91A1F-E910-48AB-A4C9-128002268483}" type="pres">
      <dgm:prSet presAssocID="{683CC5F6-E9B5-49F2-909E-A68D38896308}" presName="Ellipse" presStyleLbl="fgAcc1" presStyleIdx="4" presStyleCnt="6"/>
      <dgm:spPr>
        <a:prstGeom prst="star12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C8603F2-85FC-4134-978C-4054E468209C}" type="pres">
      <dgm:prSet presAssocID="{683CC5F6-E9B5-49F2-909E-A68D38896308}" presName="L2TextContainer" presStyleLbl="revTx" presStyleIdx="6" presStyleCnt="10">
        <dgm:presLayoutVars>
          <dgm:bulletEnabled val="1"/>
        </dgm:presLayoutVars>
      </dgm:prSet>
      <dgm:spPr/>
    </dgm:pt>
    <dgm:pt modelId="{4EB3AA5C-1289-44C6-9F3E-859ABA28E18F}" type="pres">
      <dgm:prSet presAssocID="{683CC5F6-E9B5-49F2-909E-A68D38896308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0BB03C0E-97EC-4D66-9B09-35D689DAB28C}" type="pres">
      <dgm:prSet presAssocID="{683CC5F6-E9B5-49F2-909E-A68D38896308}" presName="ConnectLine" presStyleLbl="sibTrans1D1" presStyleIdx="3" presStyleCnt="5"/>
      <dgm:spPr>
        <a:noFill/>
        <a:ln w="114300" cap="rnd" cmpd="sng" algn="ctr">
          <a:solidFill>
            <a:schemeClr val="bg1">
              <a:lumMod val="95000"/>
            </a:schemeClr>
          </a:solidFill>
          <a:prstDash val="sysDot"/>
          <a:round/>
        </a:ln>
        <a:effectLst/>
      </dgm:spPr>
    </dgm:pt>
    <dgm:pt modelId="{1A7A92CB-81F0-42D4-87BF-4008DEFA9CA8}" type="pres">
      <dgm:prSet presAssocID="{683CC5F6-E9B5-49F2-909E-A68D38896308}" presName="EmptyPlaceHolder" presStyleCnt="0"/>
      <dgm:spPr/>
    </dgm:pt>
    <dgm:pt modelId="{A6C60A2F-31A5-4E87-BAFB-04C54B6F39FE}" type="pres">
      <dgm:prSet presAssocID="{4C61DDEE-8BBF-4CBF-B066-7E60B6DF0A11}" presName="spaceBetweenRectangles" presStyleCnt="0"/>
      <dgm:spPr/>
    </dgm:pt>
    <dgm:pt modelId="{71084C4F-CA34-4D22-87F3-AD5D58D03736}" type="pres">
      <dgm:prSet presAssocID="{7EAFDF9B-B59E-4EA6-A326-D41540408703}" presName="composite" presStyleCnt="0"/>
      <dgm:spPr/>
    </dgm:pt>
    <dgm:pt modelId="{44BA8A01-7B64-4974-BF92-2153FA6C56B3}" type="pres">
      <dgm:prSet presAssocID="{7EAFDF9B-B59E-4EA6-A326-D41540408703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ED6BB8B-EC7D-4672-99A7-A13C36119D6E}" type="pres">
      <dgm:prSet presAssocID="{7EAFDF9B-B59E-4EA6-A326-D41540408703}" presName="DropPinPlaceHolder" presStyleCnt="0"/>
      <dgm:spPr/>
    </dgm:pt>
    <dgm:pt modelId="{4EA6102D-4DB7-4812-9011-BE7EB7966AAB}" type="pres">
      <dgm:prSet presAssocID="{7EAFDF9B-B59E-4EA6-A326-D41540408703}" presName="DropPin" presStyleLbl="alignNode1" presStyleIdx="4" presStyleCnt="5"/>
      <dgm:spPr/>
    </dgm:pt>
    <dgm:pt modelId="{C4176CC9-9E4A-446F-AD35-16C944F34EAD}" type="pres">
      <dgm:prSet presAssocID="{7EAFDF9B-B59E-4EA6-A326-D41540408703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1353585-292F-4A36-BCBB-C373E8A36147}" type="pres">
      <dgm:prSet presAssocID="{7EAFDF9B-B59E-4EA6-A326-D41540408703}" presName="L2TextContainer" presStyleLbl="revTx" presStyleIdx="8" presStyleCnt="10">
        <dgm:presLayoutVars>
          <dgm:bulletEnabled val="1"/>
        </dgm:presLayoutVars>
      </dgm:prSet>
      <dgm:spPr/>
    </dgm:pt>
    <dgm:pt modelId="{0DABB951-4146-43E7-BD65-F367C154739D}" type="pres">
      <dgm:prSet presAssocID="{7EAFDF9B-B59E-4EA6-A326-D41540408703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A6E01CB8-F11D-4D6F-8D75-337D559A3BE5}" type="pres">
      <dgm:prSet presAssocID="{7EAFDF9B-B59E-4EA6-A326-D41540408703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12DDF6A-D058-44F0-84F0-AC48679034FD}" type="pres">
      <dgm:prSet presAssocID="{7EAFDF9B-B59E-4EA6-A326-D41540408703}" presName="EmptyPlaceHolder" presStyleCnt="0"/>
      <dgm:spPr/>
    </dgm:pt>
  </dgm:ptLst>
  <dgm:cxnLst>
    <dgm:cxn modelId="{CF115C02-A8FD-4ECE-B944-50D87225645C}" type="presOf" srcId="{8D095A12-B190-451F-AFD0-79C8ABCBE001}" destId="{D1646913-A3FA-4470-A3E9-C64B0A13A62A}" srcOrd="0" destOrd="0" presId="urn:microsoft.com/office/officeart/2017/3/layout/DropPinTimeline"/>
    <dgm:cxn modelId="{B814600B-E496-4AD8-8B7E-4145B619F6B4}" type="presOf" srcId="{683CC5F6-E9B5-49F2-909E-A68D38896308}" destId="{4EB3AA5C-1289-44C6-9F3E-859ABA28E18F}" srcOrd="0" destOrd="0" presId="urn:microsoft.com/office/officeart/2017/3/layout/DropPinTimeline"/>
    <dgm:cxn modelId="{87AE551E-BC32-44EF-8FFD-A52DA5ABEFEF}" srcId="{63085546-7C7C-4B3E-ABEB-2669F1A65FB2}" destId="{7EAFDF9B-B59E-4EA6-A326-D41540408703}" srcOrd="4" destOrd="0" parTransId="{C9D1974F-FB9F-4E10-8827-9018D343872A}" sibTransId="{82B4CD3A-A838-4325-9413-3A5620703C1D}"/>
    <dgm:cxn modelId="{8DDBE831-D009-4D09-9081-F6B1CA5705BA}" type="presOf" srcId="{212ADAAB-D5CB-4BBC-8DAF-7340FD334994}" destId="{6EC2FC68-E1B8-4274-8090-C2C96A4CD82C}" srcOrd="0" destOrd="0" presId="urn:microsoft.com/office/officeart/2017/3/layout/DropPinTimeline"/>
    <dgm:cxn modelId="{C44C0932-347E-42E6-A3F9-B3EE691B84E5}" type="presOf" srcId="{86732042-E67E-1542-A7FA-191D5FF93538}" destId="{FC8603F2-85FC-4134-978C-4054E468209C}" srcOrd="0" destOrd="0" presId="urn:microsoft.com/office/officeart/2017/3/layout/DropPinTimeline"/>
    <dgm:cxn modelId="{002C8337-65EC-4FCA-9216-B93727599BA2}" srcId="{63085546-7C7C-4B3E-ABEB-2669F1A65FB2}" destId="{91C1D922-5D5A-4862-BD3D-728226000EE1}" srcOrd="2" destOrd="0" parTransId="{26589F81-C1CC-467F-961C-2492BC382705}" sibTransId="{718586C5-7D5F-44B6-886E-70EF4C6A9F07}"/>
    <dgm:cxn modelId="{18A89153-EC9E-468F-8D6D-0CD58DA4D26A}" type="presOf" srcId="{7EAFDF9B-B59E-4EA6-A326-D41540408703}" destId="{0DABB951-4146-43E7-BD65-F367C154739D}" srcOrd="0" destOrd="0" presId="urn:microsoft.com/office/officeart/2017/3/layout/DropPinTimeline"/>
    <dgm:cxn modelId="{0A6F7755-9EDC-4C11-95AA-FB626FD9EE97}" type="presOf" srcId="{61577F92-4726-473A-AC14-7252DA16E2A4}" destId="{FE564261-183D-47F9-8E7E-BCFC5023A815}" srcOrd="0" destOrd="0" presId="urn:microsoft.com/office/officeart/2017/3/layout/DropPinTimeline"/>
    <dgm:cxn modelId="{DD687B5C-28C8-4088-99B8-D375C5FDAE4A}" srcId="{91C1D922-5D5A-4862-BD3D-728226000EE1}" destId="{2AEE5C11-34AE-4EB7-8907-9BED418EA471}" srcOrd="0" destOrd="0" parTransId="{2E14AD1F-C7EA-45AE-ADC0-0EE92A6516CB}" sibTransId="{F36FDDA0-6B91-47CB-8114-B6F076E55FC8}"/>
    <dgm:cxn modelId="{D875A767-9770-41B4-A2C5-AC2882F87A24}" srcId="{CA6B1BA0-B2FC-48AD-8EDA-F4AAA4AF2782}" destId="{61577F92-4726-473A-AC14-7252DA16E2A4}" srcOrd="0" destOrd="0" parTransId="{EB13D2C4-9236-4814-9DCE-231A48C7E08F}" sibTransId="{495A2FE4-16D8-4007-B03C-4ABDE9502FB4}"/>
    <dgm:cxn modelId="{C8C7266C-2A0C-476A-85B3-F12BE2521F4C}" srcId="{63085546-7C7C-4B3E-ABEB-2669F1A65FB2}" destId="{212ADAAB-D5CB-4BBC-8DAF-7340FD334994}" srcOrd="1" destOrd="0" parTransId="{45F6D312-A686-491E-95E3-EFB9640CC472}" sibTransId="{AB2787E4-2A8B-428D-A4AE-2B14DCFFC4E7}"/>
    <dgm:cxn modelId="{E096E570-0CCD-4677-812D-37540C43A454}" type="presOf" srcId="{91C1D922-5D5A-4862-BD3D-728226000EE1}" destId="{0C4561FC-92B4-4D5D-896A-26A846469811}" srcOrd="0" destOrd="0" presId="urn:microsoft.com/office/officeart/2017/3/layout/DropPinTimeline"/>
    <dgm:cxn modelId="{247DE591-0579-4FF5-9C62-940C4F67096B}" type="presOf" srcId="{63085546-7C7C-4B3E-ABEB-2669F1A65FB2}" destId="{7A5D3400-AF5B-4297-8592-4C1EDB9D0973}" srcOrd="0" destOrd="0" presId="urn:microsoft.com/office/officeart/2017/3/layout/DropPinTimeline"/>
    <dgm:cxn modelId="{5C56C194-7D64-494B-99A5-694172802292}" srcId="{212ADAAB-D5CB-4BBC-8DAF-7340FD334994}" destId="{8D095A12-B190-451F-AFD0-79C8ABCBE001}" srcOrd="0" destOrd="0" parTransId="{64216767-B153-464D-8482-5505EB50B975}" sibTransId="{154A6310-0B48-4557-9E16-A476A06D1073}"/>
    <dgm:cxn modelId="{E0229ACC-63EB-284E-A80E-C65D8C20ACB7}" srcId="{683CC5F6-E9B5-49F2-909E-A68D38896308}" destId="{86732042-E67E-1542-A7FA-191D5FF93538}" srcOrd="0" destOrd="0" parTransId="{F3E6F114-8756-404C-9884-0BD92D90E78E}" sibTransId="{B8CFDA69-C2BD-D04F-B821-930A376EE227}"/>
    <dgm:cxn modelId="{5F7B95D8-D806-4891-8968-6DEF95A8D7BB}" type="presOf" srcId="{CA6B1BA0-B2FC-48AD-8EDA-F4AAA4AF2782}" destId="{3DA36ABE-9810-4ED4-9A55-2905E7588D06}" srcOrd="0" destOrd="0" presId="urn:microsoft.com/office/officeart/2017/3/layout/DropPinTimeline"/>
    <dgm:cxn modelId="{4F76BED8-5075-4519-8CA7-0B642942AF56}" type="presOf" srcId="{2AEE5C11-34AE-4EB7-8907-9BED418EA471}" destId="{D5646665-D178-4771-8EB5-5F6692877346}" srcOrd="0" destOrd="0" presId="urn:microsoft.com/office/officeart/2017/3/layout/DropPinTimeline"/>
    <dgm:cxn modelId="{CD6B6EE8-3813-4EF1-BFEC-C005A3326D63}" srcId="{63085546-7C7C-4B3E-ABEB-2669F1A65FB2}" destId="{CA6B1BA0-B2FC-48AD-8EDA-F4AAA4AF2782}" srcOrd="0" destOrd="0" parTransId="{D7D3AA07-BCB9-4212-A556-E90870FB1413}" sibTransId="{39FB540D-D808-4040-9A37-0AC474C0212F}"/>
    <dgm:cxn modelId="{59786CF9-070F-4821-A4E9-D33DB930D8D2}" srcId="{63085546-7C7C-4B3E-ABEB-2669F1A65FB2}" destId="{683CC5F6-E9B5-49F2-909E-A68D38896308}" srcOrd="3" destOrd="0" parTransId="{15BFC747-B881-4328-BFBE-9BC128388CC6}" sibTransId="{4C61DDEE-8BBF-4CBF-B066-7E60B6DF0A11}"/>
    <dgm:cxn modelId="{EE7B72E7-952F-46F7-BA2D-AFA8EB8D2BFE}" type="presParOf" srcId="{7A5D3400-AF5B-4297-8592-4C1EDB9D0973}" destId="{BD204284-1F7C-4D58-BC79-8C2DEE7E9FAF}" srcOrd="0" destOrd="0" presId="urn:microsoft.com/office/officeart/2017/3/layout/DropPinTimeline"/>
    <dgm:cxn modelId="{627151CE-9473-4C2A-B7B1-44907E5FB4A6}" type="presParOf" srcId="{7A5D3400-AF5B-4297-8592-4C1EDB9D0973}" destId="{46A6B157-7198-41C4-9D25-C4F8885F1B6F}" srcOrd="1" destOrd="0" presId="urn:microsoft.com/office/officeart/2017/3/layout/DropPinTimeline"/>
    <dgm:cxn modelId="{358590B5-53F4-4423-AAB6-837B0E08097A}" type="presParOf" srcId="{46A6B157-7198-41C4-9D25-C4F8885F1B6F}" destId="{B744CD57-FD23-4E62-9589-4CAC57B034E9}" srcOrd="0" destOrd="0" presId="urn:microsoft.com/office/officeart/2017/3/layout/DropPinTimeline"/>
    <dgm:cxn modelId="{6B72C4BD-FEC4-4829-B1B9-C4FFE626DF9B}" type="presParOf" srcId="{B744CD57-FD23-4E62-9589-4CAC57B034E9}" destId="{D891B168-1DA5-4124-931F-A51FCB8EFC11}" srcOrd="0" destOrd="0" presId="urn:microsoft.com/office/officeart/2017/3/layout/DropPinTimeline"/>
    <dgm:cxn modelId="{0DC88F47-DE86-4F86-9A36-CBB96D318492}" type="presParOf" srcId="{B744CD57-FD23-4E62-9589-4CAC57B034E9}" destId="{42206762-CD73-4F82-B16A-D168E2503215}" srcOrd="1" destOrd="0" presId="urn:microsoft.com/office/officeart/2017/3/layout/DropPinTimeline"/>
    <dgm:cxn modelId="{554DC771-812D-40A6-AF53-C185033A5972}" type="presParOf" srcId="{42206762-CD73-4F82-B16A-D168E2503215}" destId="{C0DBECBF-E3AA-450B-95D4-8349AA21B4F8}" srcOrd="0" destOrd="0" presId="urn:microsoft.com/office/officeart/2017/3/layout/DropPinTimeline"/>
    <dgm:cxn modelId="{9DB4309D-447C-4319-8301-0F0676F953BB}" type="presParOf" srcId="{42206762-CD73-4F82-B16A-D168E2503215}" destId="{6EDDD44C-F5E4-49AD-B1D9-346B8B8AEE8F}" srcOrd="1" destOrd="0" presId="urn:microsoft.com/office/officeart/2017/3/layout/DropPinTimeline"/>
    <dgm:cxn modelId="{940541D8-1319-448F-A743-2385BE8BA216}" type="presParOf" srcId="{B744CD57-FD23-4E62-9589-4CAC57B034E9}" destId="{FE564261-183D-47F9-8E7E-BCFC5023A815}" srcOrd="2" destOrd="0" presId="urn:microsoft.com/office/officeart/2017/3/layout/DropPinTimeline"/>
    <dgm:cxn modelId="{56BE6CCF-F2E3-4E95-BAAC-4E3A64152584}" type="presParOf" srcId="{B744CD57-FD23-4E62-9589-4CAC57B034E9}" destId="{3DA36ABE-9810-4ED4-9A55-2905E7588D06}" srcOrd="3" destOrd="0" presId="urn:microsoft.com/office/officeart/2017/3/layout/DropPinTimeline"/>
    <dgm:cxn modelId="{5471C9AC-1192-48D9-BAD3-C1D878832850}" type="presParOf" srcId="{B744CD57-FD23-4E62-9589-4CAC57B034E9}" destId="{4B9F5909-A57C-4893-9C8A-D5960FE9BE37}" srcOrd="4" destOrd="0" presId="urn:microsoft.com/office/officeart/2017/3/layout/DropPinTimeline"/>
    <dgm:cxn modelId="{E7F71E1D-CC0D-4DBD-B2F5-D7F8EC427F2A}" type="presParOf" srcId="{B744CD57-FD23-4E62-9589-4CAC57B034E9}" destId="{DEDCEF89-DB8F-4197-B2D2-2D39426E0B96}" srcOrd="5" destOrd="0" presId="urn:microsoft.com/office/officeart/2017/3/layout/DropPinTimeline"/>
    <dgm:cxn modelId="{227AA683-B8DE-49A6-AAF5-96FC3DACF870}" type="presParOf" srcId="{46A6B157-7198-41C4-9D25-C4F8885F1B6F}" destId="{4A96FD2F-C127-41DC-AA54-1EEBED6BA483}" srcOrd="1" destOrd="0" presId="urn:microsoft.com/office/officeart/2017/3/layout/DropPinTimeline"/>
    <dgm:cxn modelId="{1D4FDAD1-993A-4859-B4E5-C407C01557F6}" type="presParOf" srcId="{46A6B157-7198-41C4-9D25-C4F8885F1B6F}" destId="{A1AE2BC4-A99C-4DD3-A84D-EB3461D18287}" srcOrd="2" destOrd="0" presId="urn:microsoft.com/office/officeart/2017/3/layout/DropPinTimeline"/>
    <dgm:cxn modelId="{90DAD5F5-3576-4D91-A139-A1091EAAC4A7}" type="presParOf" srcId="{A1AE2BC4-A99C-4DD3-A84D-EB3461D18287}" destId="{278CF1E0-B1C4-4B10-A5EC-FD7EF0557E2D}" srcOrd="0" destOrd="0" presId="urn:microsoft.com/office/officeart/2017/3/layout/DropPinTimeline"/>
    <dgm:cxn modelId="{52A9681D-53FD-49B1-BD17-D64FCFB5F1F2}" type="presParOf" srcId="{A1AE2BC4-A99C-4DD3-A84D-EB3461D18287}" destId="{27B65FB4-BE6A-41E6-BBE9-8DC9F7B73486}" srcOrd="1" destOrd="0" presId="urn:microsoft.com/office/officeart/2017/3/layout/DropPinTimeline"/>
    <dgm:cxn modelId="{8AD365C4-7124-4C15-B871-A2B4B8B04451}" type="presParOf" srcId="{27B65FB4-BE6A-41E6-BBE9-8DC9F7B73486}" destId="{488CC4C6-DFBC-460C-A9ED-BEDA8CC682D4}" srcOrd="0" destOrd="0" presId="urn:microsoft.com/office/officeart/2017/3/layout/DropPinTimeline"/>
    <dgm:cxn modelId="{7EAAAC21-CC5D-4091-A22E-5DC875B51F99}" type="presParOf" srcId="{27B65FB4-BE6A-41E6-BBE9-8DC9F7B73486}" destId="{48CA82DA-B677-461B-A08D-337683480059}" srcOrd="1" destOrd="0" presId="urn:microsoft.com/office/officeart/2017/3/layout/DropPinTimeline"/>
    <dgm:cxn modelId="{8DFBE3ED-DDE2-4CCF-85B2-33F5D034BA60}" type="presParOf" srcId="{A1AE2BC4-A99C-4DD3-A84D-EB3461D18287}" destId="{D1646913-A3FA-4470-A3E9-C64B0A13A62A}" srcOrd="2" destOrd="0" presId="urn:microsoft.com/office/officeart/2017/3/layout/DropPinTimeline"/>
    <dgm:cxn modelId="{A6FF97EA-E5DE-4407-A12A-C2CE8C355CE7}" type="presParOf" srcId="{A1AE2BC4-A99C-4DD3-A84D-EB3461D18287}" destId="{6EC2FC68-E1B8-4274-8090-C2C96A4CD82C}" srcOrd="3" destOrd="0" presId="urn:microsoft.com/office/officeart/2017/3/layout/DropPinTimeline"/>
    <dgm:cxn modelId="{4600C650-68BA-47AD-B2F3-0B4A3911CCD8}" type="presParOf" srcId="{A1AE2BC4-A99C-4DD3-A84D-EB3461D18287}" destId="{4F41BF23-550C-4E7F-977E-3D22E3AF7B51}" srcOrd="4" destOrd="0" presId="urn:microsoft.com/office/officeart/2017/3/layout/DropPinTimeline"/>
    <dgm:cxn modelId="{2AC7728E-76E9-4011-ADA4-96F08ABD166E}" type="presParOf" srcId="{A1AE2BC4-A99C-4DD3-A84D-EB3461D18287}" destId="{5018695D-CFD4-49F8-8967-BA8A0C0A0DE1}" srcOrd="5" destOrd="0" presId="urn:microsoft.com/office/officeart/2017/3/layout/DropPinTimeline"/>
    <dgm:cxn modelId="{465D8B0D-B3C7-4F5B-9924-32ED60A8D99B}" type="presParOf" srcId="{46A6B157-7198-41C4-9D25-C4F8885F1B6F}" destId="{6DB24252-8C95-424F-858D-03DE32CCB962}" srcOrd="3" destOrd="0" presId="urn:microsoft.com/office/officeart/2017/3/layout/DropPinTimeline"/>
    <dgm:cxn modelId="{7DE49C84-6803-4E72-B92C-48E7E9002030}" type="presParOf" srcId="{46A6B157-7198-41C4-9D25-C4F8885F1B6F}" destId="{496949C8-3B71-483E-8083-4DCA83C008A8}" srcOrd="4" destOrd="0" presId="urn:microsoft.com/office/officeart/2017/3/layout/DropPinTimeline"/>
    <dgm:cxn modelId="{070FE0FF-B3FB-4B3E-BAF5-DBFA0D6EDC3A}" type="presParOf" srcId="{496949C8-3B71-483E-8083-4DCA83C008A8}" destId="{140582B8-12B4-4B76-8672-D8FA6200697B}" srcOrd="0" destOrd="0" presId="urn:microsoft.com/office/officeart/2017/3/layout/DropPinTimeline"/>
    <dgm:cxn modelId="{6DD98D3F-DE5E-4660-8664-E0B3F9BAF57E}" type="presParOf" srcId="{496949C8-3B71-483E-8083-4DCA83C008A8}" destId="{DC979CDF-09A8-4978-BF7D-8E4A664133F5}" srcOrd="1" destOrd="0" presId="urn:microsoft.com/office/officeart/2017/3/layout/DropPinTimeline"/>
    <dgm:cxn modelId="{A1902F44-A4C8-41AA-9D10-11DDA6CF4AE9}" type="presParOf" srcId="{DC979CDF-09A8-4978-BF7D-8E4A664133F5}" destId="{D42D75EE-4151-4487-AE23-571465862D1D}" srcOrd="0" destOrd="0" presId="urn:microsoft.com/office/officeart/2017/3/layout/DropPinTimeline"/>
    <dgm:cxn modelId="{6E450942-638C-4B3C-9DA2-54890AEE694C}" type="presParOf" srcId="{DC979CDF-09A8-4978-BF7D-8E4A664133F5}" destId="{A925C47B-F0F8-4BBF-830D-646C272BC12D}" srcOrd="1" destOrd="0" presId="urn:microsoft.com/office/officeart/2017/3/layout/DropPinTimeline"/>
    <dgm:cxn modelId="{506EBD9C-D184-44DC-B4A2-349E1591CC9A}" type="presParOf" srcId="{496949C8-3B71-483E-8083-4DCA83C008A8}" destId="{D5646665-D178-4771-8EB5-5F6692877346}" srcOrd="2" destOrd="0" presId="urn:microsoft.com/office/officeart/2017/3/layout/DropPinTimeline"/>
    <dgm:cxn modelId="{C1C7255C-56EE-426E-82BD-CDF086410AFF}" type="presParOf" srcId="{496949C8-3B71-483E-8083-4DCA83C008A8}" destId="{0C4561FC-92B4-4D5D-896A-26A846469811}" srcOrd="3" destOrd="0" presId="urn:microsoft.com/office/officeart/2017/3/layout/DropPinTimeline"/>
    <dgm:cxn modelId="{418BD5F4-C474-4777-B756-6078F912C9A0}" type="presParOf" srcId="{496949C8-3B71-483E-8083-4DCA83C008A8}" destId="{3769B0DC-F887-4B2F-ACBD-C53BE503896B}" srcOrd="4" destOrd="0" presId="urn:microsoft.com/office/officeart/2017/3/layout/DropPinTimeline"/>
    <dgm:cxn modelId="{4B458F67-00C5-4A98-8E20-43ED89A93066}" type="presParOf" srcId="{496949C8-3B71-483E-8083-4DCA83C008A8}" destId="{2B3E87AB-4AE8-49A9-8F13-60205F63B26C}" srcOrd="5" destOrd="0" presId="urn:microsoft.com/office/officeart/2017/3/layout/DropPinTimeline"/>
    <dgm:cxn modelId="{DD4D8EA1-4A59-4C49-8F36-F7CA41F2C8C6}" type="presParOf" srcId="{46A6B157-7198-41C4-9D25-C4F8885F1B6F}" destId="{5902BC4A-F23F-481E-BFEC-B9CD83FDF2F3}" srcOrd="5" destOrd="0" presId="urn:microsoft.com/office/officeart/2017/3/layout/DropPinTimeline"/>
    <dgm:cxn modelId="{0F292EA3-B2B7-4F53-BE61-0D6008C5D23D}" type="presParOf" srcId="{46A6B157-7198-41C4-9D25-C4F8885F1B6F}" destId="{DCEEC7C0-6CAC-4153-B66A-D920E3B7F504}" srcOrd="6" destOrd="0" presId="urn:microsoft.com/office/officeart/2017/3/layout/DropPinTimeline"/>
    <dgm:cxn modelId="{A0459661-69EA-4C23-B306-F5271DB9E926}" type="presParOf" srcId="{DCEEC7C0-6CAC-4153-B66A-D920E3B7F504}" destId="{56361E50-9FEC-48AD-A369-C1A8379B35EC}" srcOrd="0" destOrd="0" presId="urn:microsoft.com/office/officeart/2017/3/layout/DropPinTimeline"/>
    <dgm:cxn modelId="{EB5670F0-A3B0-4562-A5D2-D5032CEE57B3}" type="presParOf" srcId="{DCEEC7C0-6CAC-4153-B66A-D920E3B7F504}" destId="{70AC7E27-D774-4261-A80F-683BBD09A81D}" srcOrd="1" destOrd="0" presId="urn:microsoft.com/office/officeart/2017/3/layout/DropPinTimeline"/>
    <dgm:cxn modelId="{873240A0-991D-4A85-AB11-325D995C66AB}" type="presParOf" srcId="{70AC7E27-D774-4261-A80F-683BBD09A81D}" destId="{7BC09B8D-1C75-4604-9F35-AEC078447C45}" srcOrd="0" destOrd="0" presId="urn:microsoft.com/office/officeart/2017/3/layout/DropPinTimeline"/>
    <dgm:cxn modelId="{3B274C0D-883B-4E09-BE33-ACA35D498A67}" type="presParOf" srcId="{70AC7E27-D774-4261-A80F-683BBD09A81D}" destId="{DFE91A1F-E910-48AB-A4C9-128002268483}" srcOrd="1" destOrd="0" presId="urn:microsoft.com/office/officeart/2017/3/layout/DropPinTimeline"/>
    <dgm:cxn modelId="{C9532571-DD63-4268-B4FE-32C6B26308E5}" type="presParOf" srcId="{DCEEC7C0-6CAC-4153-B66A-D920E3B7F504}" destId="{FC8603F2-85FC-4134-978C-4054E468209C}" srcOrd="2" destOrd="0" presId="urn:microsoft.com/office/officeart/2017/3/layout/DropPinTimeline"/>
    <dgm:cxn modelId="{141784A8-924C-445D-8FC2-96502A174CCA}" type="presParOf" srcId="{DCEEC7C0-6CAC-4153-B66A-D920E3B7F504}" destId="{4EB3AA5C-1289-44C6-9F3E-859ABA28E18F}" srcOrd="3" destOrd="0" presId="urn:microsoft.com/office/officeart/2017/3/layout/DropPinTimeline"/>
    <dgm:cxn modelId="{AFC06799-D36A-4FAF-9DD4-A2B62F49474B}" type="presParOf" srcId="{DCEEC7C0-6CAC-4153-B66A-D920E3B7F504}" destId="{0BB03C0E-97EC-4D66-9B09-35D689DAB28C}" srcOrd="4" destOrd="0" presId="urn:microsoft.com/office/officeart/2017/3/layout/DropPinTimeline"/>
    <dgm:cxn modelId="{0008F0E3-8E30-4407-9D38-C5E24B0CCA34}" type="presParOf" srcId="{DCEEC7C0-6CAC-4153-B66A-D920E3B7F504}" destId="{1A7A92CB-81F0-42D4-87BF-4008DEFA9CA8}" srcOrd="5" destOrd="0" presId="urn:microsoft.com/office/officeart/2017/3/layout/DropPinTimeline"/>
    <dgm:cxn modelId="{FB1622A5-7BCE-49D9-8743-6802657DFB5B}" type="presParOf" srcId="{46A6B157-7198-41C4-9D25-C4F8885F1B6F}" destId="{A6C60A2F-31A5-4E87-BAFB-04C54B6F39FE}" srcOrd="7" destOrd="0" presId="urn:microsoft.com/office/officeart/2017/3/layout/DropPinTimeline"/>
    <dgm:cxn modelId="{87773A5C-8422-4083-B7DC-43BA329B91FC}" type="presParOf" srcId="{46A6B157-7198-41C4-9D25-C4F8885F1B6F}" destId="{71084C4F-CA34-4D22-87F3-AD5D58D03736}" srcOrd="8" destOrd="0" presId="urn:microsoft.com/office/officeart/2017/3/layout/DropPinTimeline"/>
    <dgm:cxn modelId="{183B0522-0A87-48E0-A4DB-B242DF7EF93B}" type="presParOf" srcId="{71084C4F-CA34-4D22-87F3-AD5D58D03736}" destId="{44BA8A01-7B64-4974-BF92-2153FA6C56B3}" srcOrd="0" destOrd="0" presId="urn:microsoft.com/office/officeart/2017/3/layout/DropPinTimeline"/>
    <dgm:cxn modelId="{70584ED6-5CED-4011-B7A0-4F441ECBD08A}" type="presParOf" srcId="{71084C4F-CA34-4D22-87F3-AD5D58D03736}" destId="{9ED6BB8B-EC7D-4672-99A7-A13C36119D6E}" srcOrd="1" destOrd="0" presId="urn:microsoft.com/office/officeart/2017/3/layout/DropPinTimeline"/>
    <dgm:cxn modelId="{9886EC4A-91E2-41D0-844E-39CF13834661}" type="presParOf" srcId="{9ED6BB8B-EC7D-4672-99A7-A13C36119D6E}" destId="{4EA6102D-4DB7-4812-9011-BE7EB7966AAB}" srcOrd="0" destOrd="0" presId="urn:microsoft.com/office/officeart/2017/3/layout/DropPinTimeline"/>
    <dgm:cxn modelId="{159E60CB-82E1-4CFB-AC0E-C82BBFF64FF8}" type="presParOf" srcId="{9ED6BB8B-EC7D-4672-99A7-A13C36119D6E}" destId="{C4176CC9-9E4A-446F-AD35-16C944F34EAD}" srcOrd="1" destOrd="0" presId="urn:microsoft.com/office/officeart/2017/3/layout/DropPinTimeline"/>
    <dgm:cxn modelId="{7A0955C3-4344-49B1-8F48-9B2CA156FD5C}" type="presParOf" srcId="{71084C4F-CA34-4D22-87F3-AD5D58D03736}" destId="{41353585-292F-4A36-BCBB-C373E8A36147}" srcOrd="2" destOrd="0" presId="urn:microsoft.com/office/officeart/2017/3/layout/DropPinTimeline"/>
    <dgm:cxn modelId="{B399C310-3E36-4E06-A57A-F53214D5B71A}" type="presParOf" srcId="{71084C4F-CA34-4D22-87F3-AD5D58D03736}" destId="{0DABB951-4146-43E7-BD65-F367C154739D}" srcOrd="3" destOrd="0" presId="urn:microsoft.com/office/officeart/2017/3/layout/DropPinTimeline"/>
    <dgm:cxn modelId="{F49F2DA7-F606-442F-B8C0-2936C4E20DE8}" type="presParOf" srcId="{71084C4F-CA34-4D22-87F3-AD5D58D03736}" destId="{A6E01CB8-F11D-4D6F-8D75-337D559A3BE5}" srcOrd="4" destOrd="0" presId="urn:microsoft.com/office/officeart/2017/3/layout/DropPinTimeline"/>
    <dgm:cxn modelId="{156EFF33-06DD-4D37-8FB4-E00F44426DE5}" type="presParOf" srcId="{71084C4F-CA34-4D22-87F3-AD5D58D03736}" destId="{612DDF6A-D058-44F0-84F0-AC48679034FD}" srcOrd="5" destOrd="0" presId="urn:microsoft.com/office/officeart/2017/3/layout/DropPinTimeline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algn="ctr" rtl="0"/>
          <a:endParaRPr lang="en"/>
        </a:p>
      </dgm:t>
    </dgm:pt>
    <dgm:pt modelId="{7EAFDF9B-B59E-4EA6-A326-D41540408703}">
      <dgm:prSet custT="1"/>
      <dgm:spPr/>
      <dgm:t>
        <a:bodyPr rtlCol="0"/>
        <a:lstStyle/>
        <a:p>
          <a:pPr algn="l" rtl="0">
            <a:defRPr b="1"/>
          </a:pPr>
          <a:r>
            <a:rPr lang="es-ES_tradnl" sz="1600" b="1" i="0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Enero 2022 – Ahora</a:t>
          </a:r>
        </a:p>
      </dgm:t>
    </dgm:pt>
    <dgm:pt modelId="{C9D1974F-FB9F-4E10-8827-9018D343872A}" type="parTrans" cxnId="{87AE551E-BC32-44EF-8FFD-A52DA5ABEFEF}">
      <dgm:prSet/>
      <dgm:spPr/>
      <dgm:t>
        <a:bodyPr/>
        <a:lstStyle/>
        <a:p>
          <a:endParaRPr lang="en"/>
        </a:p>
      </dgm:t>
    </dgm:pt>
    <dgm:pt modelId="{82B4CD3A-A838-4325-9413-3A5620703C1D}" type="sibTrans" cxnId="{87AE551E-BC32-44EF-8FFD-A52DA5ABEFEF}">
      <dgm:prSet/>
      <dgm:spPr/>
      <dgm:t>
        <a:bodyPr/>
        <a:lstStyle/>
        <a:p>
          <a:endParaRPr lang="en"/>
        </a:p>
      </dgm:t>
    </dgm:pt>
    <dgm:pt modelId="{F8CDFDBF-8419-4F49-A92D-58B03302953F}">
      <dgm:prSet custT="1"/>
      <dgm:spPr/>
      <dgm:t>
        <a:bodyPr rtlCol="0"/>
        <a:lstStyle/>
        <a:p>
          <a:pPr algn="l" rtl="0"/>
          <a:r>
            <a:rPr lang="es-ES_tradnl" sz="1600" b="0" i="1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Comience a planificar el modelo de desarrollo del sistema de información
 - Ahorro presupuestario
 - Planificación de Tecnologías de la Información de Anvisa
</a:t>
          </a:r>
        </a:p>
      </dgm:t>
    </dgm:pt>
    <dgm:pt modelId="{2E8C49CB-9ED0-47DA-9473-0B8E57431308}" type="parTrans" cxnId="{252FBAED-E428-4FEB-BC09-77DD89EF9DB8}">
      <dgm:prSet/>
      <dgm:spPr/>
      <dgm:t>
        <a:bodyPr/>
        <a:lstStyle/>
        <a:p>
          <a:endParaRPr lang="en"/>
        </a:p>
      </dgm:t>
    </dgm:pt>
    <dgm:pt modelId="{C79FBC14-CD94-4062-B1D4-8C18324832E2}" type="sibTrans" cxnId="{252FBAED-E428-4FEB-BC09-77DD89EF9DB8}">
      <dgm:prSet/>
      <dgm:spPr/>
      <dgm:t>
        <a:bodyPr/>
        <a:lstStyle/>
        <a:p>
          <a:endParaRPr lang="en"/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</dgm:pt>
    <dgm:pt modelId="{BD204284-1F7C-4D58-BC79-8C2DEE7E9FAF}" type="pres">
      <dgm:prSet presAssocID="{63085546-7C7C-4B3E-ABEB-2669F1A65FB2}" presName="divider" presStyleLbl="fgAcc1" presStyleIdx="0" presStyleCnt="2" custSzY="428624"/>
      <dgm:spPr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1A8FA828-DD43-43F0-A76F-031BE69ADCBE}" type="pres">
      <dgm:prSet presAssocID="{7EAFDF9B-B59E-4EA6-A326-D41540408703}" presName="composite1" presStyleCnt="0"/>
      <dgm:spPr/>
    </dgm:pt>
    <dgm:pt modelId="{CBFF79E8-17B2-4FE1-AF20-462AE763ADE2}" type="pres">
      <dgm:prSet presAssocID="{7EAFDF9B-B59E-4EA6-A326-D41540408703}" presName="ConnectorPoint1" presStyleLbl="lnNode1" presStyleIdx="0" presStyleCnt="1"/>
      <dgm:spPr/>
    </dgm:pt>
    <dgm:pt modelId="{AFA7BF54-32CA-45EA-B530-44B524731A33}" type="pres">
      <dgm:prSet presAssocID="{7EAFDF9B-B59E-4EA6-A326-D41540408703}" presName="DropPinPlaceHolder1" presStyleCnt="0"/>
      <dgm:spPr/>
    </dgm:pt>
    <dgm:pt modelId="{358BD422-463C-46F7-B3EE-C754C1D014A4}" type="pres">
      <dgm:prSet presAssocID="{7EAFDF9B-B59E-4EA6-A326-D41540408703}" presName="DropPin1" presStyleLbl="alignNode1" presStyleIdx="0" presStyleCnt="1"/>
      <dgm:spPr/>
    </dgm:pt>
    <dgm:pt modelId="{47A904A7-CA8F-4287-AAAE-99DF4E6DB596}" type="pres">
      <dgm:prSet presAssocID="{7EAFDF9B-B59E-4EA6-A326-D41540408703}" presName="Ellipse1" presStyleLbl="fgAcc1" presStyleIdx="1" presStyleCnt="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EB5A3B2-4263-4CD1-9C2E-5E01045D629C}" type="pres">
      <dgm:prSet presAssocID="{7EAFDF9B-B59E-4EA6-A326-D41540408703}" presName="L2TextContainer1" presStyleLbl="revTx" presStyleIdx="0" presStyleCnt="2">
        <dgm:presLayoutVars>
          <dgm:bulletEnabled val="1"/>
        </dgm:presLayoutVars>
      </dgm:prSet>
      <dgm:spPr/>
    </dgm:pt>
    <dgm:pt modelId="{BB2DF770-32E5-4574-89E6-53E2A593D89B}" type="pres">
      <dgm:prSet presAssocID="{7EAFDF9B-B59E-4EA6-A326-D41540408703}" presName="L1TextContainer1" presStyleLbl="revTx" presStyleIdx="1" presStyleCnt="2" custScaleX="97305">
        <dgm:presLayoutVars>
          <dgm:chMax val="1"/>
          <dgm:chPref val="1"/>
          <dgm:bulletEnabled val="1"/>
        </dgm:presLayoutVars>
      </dgm:prSet>
      <dgm:spPr/>
    </dgm:pt>
    <dgm:pt modelId="{D983176B-E417-4137-913D-6FCF203AD711}" type="pres">
      <dgm:prSet presAssocID="{7EAFDF9B-B59E-4EA6-A326-D41540408703}" presName="ConnectLine1" presStyleLbl="sibTrans1D1" presStyleIdx="0" presStyleCnt="1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9554F6D-B1CD-4D4C-BBDA-10382D653757}" type="pres">
      <dgm:prSet presAssocID="{7EAFDF9B-B59E-4EA6-A326-D41540408703}" presName="EmptyPlaceHolder1" presStyleCnt="0"/>
      <dgm:spPr/>
    </dgm:pt>
  </dgm:ptLst>
  <dgm:cxnLst>
    <dgm:cxn modelId="{08FFB913-DCB3-4585-B446-0ABABEFBF213}" type="presOf" srcId="{7EAFDF9B-B59E-4EA6-A326-D41540408703}" destId="{BB2DF770-32E5-4574-89E6-53E2A593D89B}" srcOrd="0" destOrd="0" presId="urn:microsoft.com/office/officeart/2017/3/layout/DropPinTimeline"/>
    <dgm:cxn modelId="{87AE551E-BC32-44EF-8FFD-A52DA5ABEFEF}" srcId="{63085546-7C7C-4B3E-ABEB-2669F1A65FB2}" destId="{7EAFDF9B-B59E-4EA6-A326-D41540408703}" srcOrd="0" destOrd="0" parTransId="{C9D1974F-FB9F-4E10-8827-9018D343872A}" sibTransId="{82B4CD3A-A838-4325-9413-3A5620703C1D}"/>
    <dgm:cxn modelId="{247DE591-0579-4FF5-9C62-940C4F67096B}" type="presOf" srcId="{63085546-7C7C-4B3E-ABEB-2669F1A65FB2}" destId="{7A5D3400-AF5B-4297-8592-4C1EDB9D0973}" srcOrd="0" destOrd="0" presId="urn:microsoft.com/office/officeart/2017/3/layout/DropPinTimeline"/>
    <dgm:cxn modelId="{252FBAED-E428-4FEB-BC09-77DD89EF9DB8}" srcId="{7EAFDF9B-B59E-4EA6-A326-D41540408703}" destId="{F8CDFDBF-8419-4F49-A92D-58B03302953F}" srcOrd="0" destOrd="0" parTransId="{2E8C49CB-9ED0-47DA-9473-0B8E57431308}" sibTransId="{C79FBC14-CD94-4062-B1D4-8C18324832E2}"/>
    <dgm:cxn modelId="{0A47DDF9-6B95-48B9-8DD3-12E452D3A0B3}" type="presOf" srcId="{F8CDFDBF-8419-4F49-A92D-58B03302953F}" destId="{6EB5A3B2-4263-4CD1-9C2E-5E01045D629C}" srcOrd="0" destOrd="0" presId="urn:microsoft.com/office/officeart/2017/3/layout/DropPinTimeline"/>
    <dgm:cxn modelId="{EE7B72E7-952F-46F7-BA2D-AFA8EB8D2BFE}" type="presParOf" srcId="{7A5D3400-AF5B-4297-8592-4C1EDB9D0973}" destId="{BD204284-1F7C-4D58-BC79-8C2DEE7E9FAF}" srcOrd="0" destOrd="0" presId="urn:microsoft.com/office/officeart/2017/3/layout/DropPinTimeline"/>
    <dgm:cxn modelId="{627151CE-9473-4C2A-B7B1-44907E5FB4A6}" type="presParOf" srcId="{7A5D3400-AF5B-4297-8592-4C1EDB9D0973}" destId="{46A6B157-7198-41C4-9D25-C4F8885F1B6F}" srcOrd="1" destOrd="0" presId="urn:microsoft.com/office/officeart/2017/3/layout/DropPinTimeline"/>
    <dgm:cxn modelId="{1684CEA9-EA96-4C3E-ADBB-0501ADB962CE}" type="presParOf" srcId="{46A6B157-7198-41C4-9D25-C4F8885F1B6F}" destId="{1A8FA828-DD43-43F0-A76F-031BE69ADCBE}" srcOrd="0" destOrd="0" presId="urn:microsoft.com/office/officeart/2017/3/layout/DropPinTimeline"/>
    <dgm:cxn modelId="{5CFF117F-8D75-4266-A553-A88DA085D83F}" type="presParOf" srcId="{1A8FA828-DD43-43F0-A76F-031BE69ADCBE}" destId="{CBFF79E8-17B2-4FE1-AF20-462AE763ADE2}" srcOrd="0" destOrd="0" presId="urn:microsoft.com/office/officeart/2017/3/layout/DropPinTimeline"/>
    <dgm:cxn modelId="{2F34FF16-97FB-4CC1-8C2D-8D62D54A7ACE}" type="presParOf" srcId="{1A8FA828-DD43-43F0-A76F-031BE69ADCBE}" destId="{AFA7BF54-32CA-45EA-B530-44B524731A33}" srcOrd="1" destOrd="0" presId="urn:microsoft.com/office/officeart/2017/3/layout/DropPinTimeline"/>
    <dgm:cxn modelId="{17FCDADA-9C13-4298-BFA3-9DB4FC6EE7F3}" type="presParOf" srcId="{AFA7BF54-32CA-45EA-B530-44B524731A33}" destId="{358BD422-463C-46F7-B3EE-C754C1D014A4}" srcOrd="0" destOrd="0" presId="urn:microsoft.com/office/officeart/2017/3/layout/DropPinTimeline"/>
    <dgm:cxn modelId="{0E2A1F0F-EAE4-475B-9AD8-216CDDFE0C00}" type="presParOf" srcId="{AFA7BF54-32CA-45EA-B530-44B524731A33}" destId="{47A904A7-CA8F-4287-AAAE-99DF4E6DB596}" srcOrd="1" destOrd="0" presId="urn:microsoft.com/office/officeart/2017/3/layout/DropPinTimeline"/>
    <dgm:cxn modelId="{78FB53E4-E224-48AD-AD1F-DE4D026C8407}" type="presParOf" srcId="{1A8FA828-DD43-43F0-A76F-031BE69ADCBE}" destId="{6EB5A3B2-4263-4CD1-9C2E-5E01045D629C}" srcOrd="2" destOrd="0" presId="urn:microsoft.com/office/officeart/2017/3/layout/DropPinTimeline"/>
    <dgm:cxn modelId="{1A66B5E9-AE9F-4F30-9ED9-70B12BA188C3}" type="presParOf" srcId="{1A8FA828-DD43-43F0-A76F-031BE69ADCBE}" destId="{BB2DF770-32E5-4574-89E6-53E2A593D89B}" srcOrd="3" destOrd="0" presId="urn:microsoft.com/office/officeart/2017/3/layout/DropPinTimeline"/>
    <dgm:cxn modelId="{ED96833A-5A83-4651-8EFF-95E7824A266A}" type="presParOf" srcId="{1A8FA828-DD43-43F0-A76F-031BE69ADCBE}" destId="{D983176B-E417-4137-913D-6FCF203AD711}" srcOrd="4" destOrd="0" presId="urn:microsoft.com/office/officeart/2017/3/layout/DropPinTimeline"/>
    <dgm:cxn modelId="{097D2D64-E6F0-4896-8E44-13859694F39B}" type="presParOf" srcId="{1A8FA828-DD43-43F0-A76F-031BE69ADCBE}" destId="{09554F6D-B1CD-4D4C-BBDA-10382D653757}" srcOrd="5" destOrd="0" presId="urn:microsoft.com/office/officeart/2017/3/layout/DropPinTimeline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algn="ctr" rtl="0"/>
          <a:endParaRPr lang="en"/>
        </a:p>
      </dgm:t>
    </dgm:pt>
    <dgm:pt modelId="{9DCEA5FC-4640-45AF-B712-7A4FD94AEF0D}">
      <dgm:prSet phldrT="[Text]" custT="1"/>
      <dgm:spPr/>
      <dgm:t>
        <a:bodyPr rtlCol="0"/>
        <a:lstStyle/>
        <a:p>
          <a:pPr algn="l" rtl="0"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= 4 de enero de 2021</a:t>
          </a:r>
          <a:endParaRPr lang="es-ES_tradnl" sz="1100" b="1" kern="1200" baseline="-250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29A5FD9-0612-4B79-9B59-C3C36D34A069}" type="parTrans" cxnId="{DBD99269-D7F7-4B47-B17B-A5AE402751D9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0A99745B-BB5C-49B3-A782-8DB57641F6C9}" type="sibTrans" cxnId="{DBD99269-D7F7-4B47-B17B-A5AE402751D9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CA6B1BA0-B2FC-48AD-8EDA-F4AAA4AF2782}">
      <dgm:prSet custT="1"/>
      <dgm:spPr/>
      <dgm:t>
        <a:bodyPr rtlCol="0"/>
        <a:lstStyle/>
        <a:p>
          <a:pPr algn="l" rtl="0"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+ 2.5 años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7D3AA07-BCB9-4212-A556-E90870FB1413}" type="parTrans" cxnId="{CD6B6EE8-3813-4EF1-BFEC-C005A3326D63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39FB540D-D808-4040-9A37-0AC474C0212F}" type="sibTrans" cxnId="{CD6B6EE8-3813-4EF1-BFEC-C005A3326D63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212ADAAB-D5CB-4BBC-8DAF-7340FD334994}">
      <dgm:prSet custT="1"/>
      <dgm:spPr/>
      <dgm:t>
        <a:bodyPr rtlCol="0"/>
        <a:lstStyle/>
        <a:p>
          <a:pPr algn="l" rtl="0"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+ 4 años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5F6D312-A686-491E-95E3-EFB9640CC472}" type="parTrans" cxnId="{C8C7266C-2A0C-476A-85B3-F12BE2521F4C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AB2787E4-2A8B-428D-A4AE-2B14DCFFC4E7}" type="sibTrans" cxnId="{C8C7266C-2A0C-476A-85B3-F12BE2521F4C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2AEE5C11-34AE-4EB7-8907-9BED418EA471}">
      <dgm:prSet custT="1"/>
      <dgm:spPr/>
      <dgm:t>
        <a:bodyPr rtlCol="0"/>
        <a:lstStyle/>
        <a:p>
          <a:pPr algn="l" rtl="0"/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
</a:t>
          </a:r>
        </a:p>
      </dgm:t>
    </dgm:pt>
    <dgm:pt modelId="{2E14AD1F-C7EA-45AE-ADC0-0EE92A6516CB}" type="parTrans" cxnId="{DD687B5C-28C8-4088-99B8-D375C5FDAE4A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F36FDDA0-6B91-47CB-8114-B6F076E55FC8}" type="sibTrans" cxnId="{DD687B5C-28C8-4088-99B8-D375C5FDAE4A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61577F92-4726-473A-AC14-7252DA16E2A4}">
      <dgm:prSet/>
      <dgm:spPr/>
      <dgm:t>
        <a:bodyPr rtlCol="0" anchor="t"/>
        <a:lstStyle/>
        <a:p>
          <a:pPr algn="l" rtl="0"/>
          <a:r>
            <a:rPr lang="es-ES_tradnl" b="0" i="0" u="none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III
</a:t>
          </a:r>
          <a:endParaRPr lang="es-ES_tradnl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13D2C4-9236-4814-9DCE-231A48C7E08F}" type="parTrans" cxnId="{D875A767-9770-41B4-A2C5-AC2882F87A24}">
      <dgm:prSet/>
      <dgm:spPr/>
      <dgm:t>
        <a:bodyPr/>
        <a:lstStyle/>
        <a:p>
          <a:endParaRPr lang="en"/>
        </a:p>
      </dgm:t>
    </dgm:pt>
    <dgm:pt modelId="{495A2FE4-16D8-4007-B03C-4ABDE9502FB4}" type="sibTrans" cxnId="{D875A767-9770-41B4-A2C5-AC2882F87A24}">
      <dgm:prSet/>
      <dgm:spPr/>
      <dgm:t>
        <a:bodyPr/>
        <a:lstStyle/>
        <a:p>
          <a:endParaRPr lang="en"/>
        </a:p>
      </dgm:t>
    </dgm:pt>
    <dgm:pt modelId="{8D095A12-B190-451F-AFD0-79C8ABCBE001}">
      <dgm:prSet custT="1"/>
      <dgm:spPr/>
      <dgm:t>
        <a:bodyPr rtlCol="0" anchor="b"/>
        <a:lstStyle/>
        <a:p>
          <a:pPr algn="l" rtl="0"/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II</a:t>
          </a:r>
        </a:p>
      </dgm:t>
    </dgm:pt>
    <dgm:pt modelId="{64216767-B153-464D-8482-5505EB50B975}" type="parTrans" cxnId="{5C56C194-7D64-494B-99A5-694172802292}">
      <dgm:prSet/>
      <dgm:spPr/>
      <dgm:t>
        <a:bodyPr/>
        <a:lstStyle/>
        <a:p>
          <a:endParaRPr lang="en"/>
        </a:p>
      </dgm:t>
    </dgm:pt>
    <dgm:pt modelId="{154A6310-0B48-4557-9E16-A476A06D1073}" type="sibTrans" cxnId="{5C56C194-7D64-494B-99A5-694172802292}">
      <dgm:prSet/>
      <dgm:spPr/>
      <dgm:t>
        <a:bodyPr/>
        <a:lstStyle/>
        <a:p>
          <a:endParaRPr lang="en"/>
        </a:p>
      </dgm:t>
    </dgm:pt>
    <dgm:pt modelId="{91C1D922-5D5A-4862-BD3D-728226000EE1}">
      <dgm:prSet custT="1"/>
      <dgm:spPr/>
      <dgm:t>
        <a:bodyPr rtlCol="0"/>
        <a:lstStyle/>
        <a:p>
          <a:pPr algn="l" rtl="0"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</a:t>
          </a:r>
          <a:r>
            <a:rPr lang="es-ES_tradnl" sz="1600" b="1" i="0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6 años</a:t>
          </a:r>
          <a:endParaRPr lang="es-ES_tradnl" sz="1100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6589F81-C1CC-467F-961C-2492BC382705}" type="parTrans" cxnId="{002C8337-65EC-4FCA-9216-B93727599BA2}">
      <dgm:prSet/>
      <dgm:spPr/>
      <dgm:t>
        <a:bodyPr/>
        <a:lstStyle/>
        <a:p>
          <a:endParaRPr lang="en"/>
        </a:p>
      </dgm:t>
    </dgm:pt>
    <dgm:pt modelId="{718586C5-7D5F-44B6-886E-70EF4C6A9F07}" type="sibTrans" cxnId="{002C8337-65EC-4FCA-9216-B93727599BA2}">
      <dgm:prSet/>
      <dgm:spPr/>
      <dgm:t>
        <a:bodyPr/>
        <a:lstStyle/>
        <a:p>
          <a:endParaRPr lang="en"/>
        </a:p>
      </dgm:t>
    </dgm:pt>
    <dgm:pt modelId="{E91D3C8D-9388-4F30-A0CA-9A6380E67CDE}">
      <dgm:prSet phldrT="[Text]"/>
      <dgm:spPr/>
      <dgm:t>
        <a:bodyPr rtlCol="0"/>
        <a:lstStyle/>
        <a:p>
          <a:pPr algn="l" rtl="0"/>
          <a:r>
            <a:rPr lang="es-ES_tradnl" b="0" i="0" u="none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Publicación del RDC 591/2021
</a:t>
          </a:r>
          <a:endParaRPr lang="es-ES_tradnl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9BAC774-8749-4D72-AF8C-4EDD863CB01E}" type="parTrans" cxnId="{4A6BEEE1-B030-4892-B254-7B51A592FFA3}">
      <dgm:prSet/>
      <dgm:spPr/>
      <dgm:t>
        <a:bodyPr/>
        <a:lstStyle/>
        <a:p>
          <a:endParaRPr lang="en"/>
        </a:p>
      </dgm:t>
    </dgm:pt>
    <dgm:pt modelId="{35EB18E2-0B26-4512-A96A-D28449FFE6FD}" type="sibTrans" cxnId="{4A6BEEE1-B030-4892-B254-7B51A592FFA3}">
      <dgm:prSet/>
      <dgm:spPr/>
      <dgm:t>
        <a:bodyPr/>
        <a:lstStyle/>
        <a:p>
          <a:endParaRPr lang="en"/>
        </a:p>
      </dgm:t>
    </dgm:pt>
    <dgm:pt modelId="{D30B261B-F945-45AC-A187-280D0A567519}">
      <dgm:prSet custT="1"/>
      <dgm:spPr/>
      <dgm:t>
        <a:bodyPr rtlCol="0"/>
        <a:lstStyle/>
        <a:p>
          <a:pPr algn="l" rtl="0"/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IV</a:t>
          </a:r>
        </a:p>
      </dgm:t>
    </dgm:pt>
    <dgm:pt modelId="{DB52AF9A-0EDB-49F1-86E0-C967A08B6802}" type="parTrans" cxnId="{B39C3359-F7C5-4FD9-914A-49BEDA323F25}">
      <dgm:prSet/>
      <dgm:spPr/>
      <dgm:t>
        <a:bodyPr/>
        <a:lstStyle/>
        <a:p>
          <a:endParaRPr lang="en"/>
        </a:p>
      </dgm:t>
    </dgm:pt>
    <dgm:pt modelId="{C7BFF6A0-695E-4CC5-BBA7-CD57D86C2E99}" type="sibTrans" cxnId="{B39C3359-F7C5-4FD9-914A-49BEDA323F25}">
      <dgm:prSet/>
      <dgm:spPr/>
      <dgm:t>
        <a:bodyPr/>
        <a:lstStyle/>
        <a:p>
          <a:endParaRPr lang="en"/>
        </a:p>
      </dgm:t>
    </dgm:pt>
    <dgm:pt modelId="{E098314C-7AD1-4A06-8D85-8093CF86E1F4}">
      <dgm:prSet custT="1"/>
      <dgm:spPr/>
      <dgm:t>
        <a:bodyPr rtlCol="0"/>
        <a:lstStyle/>
        <a:p>
          <a:pPr algn="l" rtl="0"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+ 3 años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E50BE9F9-DDF9-4B91-98A9-871BAD46DA1C}" type="parTrans" cxnId="{212D1F95-B61D-4D22-AA11-09B2B5BB9E60}">
      <dgm:prSet/>
      <dgm:spPr/>
      <dgm:t>
        <a:bodyPr/>
        <a:lstStyle/>
        <a:p>
          <a:endParaRPr lang="en"/>
        </a:p>
      </dgm:t>
    </dgm:pt>
    <dgm:pt modelId="{D03F62A8-31CA-4826-8C44-145128B23692}" type="sibTrans" cxnId="{212D1F95-B61D-4D22-AA11-09B2B5BB9E60}">
      <dgm:prSet/>
      <dgm:spPr/>
      <dgm:t>
        <a:bodyPr/>
        <a:lstStyle/>
        <a:p>
          <a:endParaRPr lang="en"/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</dgm:pt>
    <dgm:pt modelId="{BD204284-1F7C-4D58-BC79-8C2DEE7E9FAF}" type="pres">
      <dgm:prSet presAssocID="{63085546-7C7C-4B3E-ABEB-2669F1A65FB2}" presName="divider" presStyleLbl="fgAcc1" presStyleIdx="0" presStyleCnt="6" custSzY="428624"/>
      <dgm:spPr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578E6A06-6F61-48BD-9F1A-48E731D6E26D}" type="pres">
      <dgm:prSet presAssocID="{9DCEA5FC-4640-45AF-B712-7A4FD94AEF0D}" presName="composite" presStyleCnt="0"/>
      <dgm:spPr/>
    </dgm:pt>
    <dgm:pt modelId="{9F727168-E825-43C1-AF50-41E115F59C0C}" type="pres">
      <dgm:prSet presAssocID="{9DCEA5FC-4640-45AF-B712-7A4FD94AEF0D}" presName="ConnectorPoint" presStyleLbl="lnNode1" presStyleIdx="0" presStyleCnt="5"/>
      <dgm:spPr>
        <a:solidFill>
          <a:schemeClr val="accent1"/>
        </a:solidFill>
        <a:ln w="6350" cap="flat" cmpd="sng" algn="ctr">
          <a:noFill/>
          <a:prstDash val="solid"/>
          <a:miter lim="800000"/>
        </a:ln>
        <a:effectLst/>
      </dgm:spPr>
    </dgm:pt>
    <dgm:pt modelId="{0C380CA5-521A-4949-A022-450DA9C217F5}" type="pres">
      <dgm:prSet presAssocID="{9DCEA5FC-4640-45AF-B712-7A4FD94AEF0D}" presName="DropPinPlaceHolder" presStyleCnt="0"/>
      <dgm:spPr/>
    </dgm:pt>
    <dgm:pt modelId="{19EF924A-339B-436A-9151-9C7B0B0377B9}" type="pres">
      <dgm:prSet presAssocID="{9DCEA5FC-4640-45AF-B712-7A4FD94AEF0D}" presName="DropPin" presStyleLbl="alignNode1" presStyleIdx="0" presStyleCnt="5"/>
      <dgm:spPr>
        <a:ln>
          <a:noFill/>
        </a:ln>
      </dgm:spPr>
    </dgm:pt>
    <dgm:pt modelId="{846B4BA4-33F0-43CE-A60E-B95E195AD5A9}" type="pres">
      <dgm:prSet presAssocID="{9DCEA5FC-4640-45AF-B712-7A4FD94AEF0D}" presName="Ellipse" presStyleLbl="fgAcc1" presStyleIdx="1" presStyleCnt="6"/>
      <dgm:spPr>
        <a:prstGeom prst="donu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A782CF5D-A585-4990-846A-5EDBD19A9BDB}" type="pres">
      <dgm:prSet presAssocID="{9DCEA5FC-4640-45AF-B712-7A4FD94AEF0D}" presName="L2TextContainer" presStyleLbl="revTx" presStyleIdx="0" presStyleCnt="10">
        <dgm:presLayoutVars>
          <dgm:bulletEnabled val="1"/>
        </dgm:presLayoutVars>
      </dgm:prSet>
      <dgm:spPr/>
    </dgm:pt>
    <dgm:pt modelId="{85C50C56-6DC8-4C47-8DBC-4FD6B1554AA4}" type="pres">
      <dgm:prSet presAssocID="{9DCEA5FC-4640-45AF-B712-7A4FD94AEF0D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4F322B1B-F357-4BCD-BF34-8A0D705A1CE7}" type="pres">
      <dgm:prSet presAssocID="{9DCEA5FC-4640-45AF-B712-7A4FD94AEF0D}" presName="ConnectLine" presStyleLbl="sibTrans1D1" presStyleIdx="0" presStyleCnt="5" custLinFactNeighborY="-13387"/>
      <dgm:spPr>
        <a:noFill/>
        <a:ln w="317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gm:spPr>
    </dgm:pt>
    <dgm:pt modelId="{9FF32B1E-94FD-475E-9959-8E0546070C5B}" type="pres">
      <dgm:prSet presAssocID="{9DCEA5FC-4640-45AF-B712-7A4FD94AEF0D}" presName="EmptyPlaceHolder" presStyleCnt="0"/>
      <dgm:spPr/>
    </dgm:pt>
    <dgm:pt modelId="{C9E000F5-B650-46EB-A3B0-FBA6593CE548}" type="pres">
      <dgm:prSet presAssocID="{0A99745B-BB5C-49B3-A782-8DB57641F6C9}" presName="spaceBetweenRectangles" presStyleCnt="0"/>
      <dgm:spPr/>
    </dgm:pt>
    <dgm:pt modelId="{B744CD57-FD23-4E62-9589-4CAC57B034E9}" type="pres">
      <dgm:prSet presAssocID="{CA6B1BA0-B2FC-48AD-8EDA-F4AAA4AF2782}" presName="composite" presStyleCnt="0"/>
      <dgm:spPr/>
    </dgm:pt>
    <dgm:pt modelId="{D891B168-1DA5-4124-931F-A51FCB8EFC11}" type="pres">
      <dgm:prSet presAssocID="{CA6B1BA0-B2FC-48AD-8EDA-F4AAA4AF2782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42206762-CD73-4F82-B16A-D168E2503215}" type="pres">
      <dgm:prSet presAssocID="{CA6B1BA0-B2FC-48AD-8EDA-F4AAA4AF2782}" presName="DropPinPlaceHolder" presStyleCnt="0"/>
      <dgm:spPr/>
    </dgm:pt>
    <dgm:pt modelId="{C0DBECBF-E3AA-450B-95D4-8349AA21B4F8}" type="pres">
      <dgm:prSet presAssocID="{CA6B1BA0-B2FC-48AD-8EDA-F4AAA4AF2782}" presName="DropPin" presStyleLbl="alignNode1" presStyleIdx="1" presStyleCnt="5"/>
      <dgm:spPr>
        <a:ln>
          <a:noFill/>
        </a:ln>
      </dgm:spPr>
    </dgm:pt>
    <dgm:pt modelId="{6EDDD44C-F5E4-49AD-B1D9-346B8B8AEE8F}" type="pres">
      <dgm:prSet presAssocID="{CA6B1BA0-B2FC-48AD-8EDA-F4AAA4AF2782}" presName="Ellipse" presStyleLbl="fgAcc1" presStyleIdx="2" presStyleCnt="6"/>
      <dgm:spPr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E564261-183D-47F9-8E7E-BCFC5023A815}" type="pres">
      <dgm:prSet presAssocID="{CA6B1BA0-B2FC-48AD-8EDA-F4AAA4AF2782}" presName="L2TextContainer" presStyleLbl="revTx" presStyleIdx="2" presStyleCnt="10">
        <dgm:presLayoutVars>
          <dgm:bulletEnabled val="1"/>
        </dgm:presLayoutVars>
      </dgm:prSet>
      <dgm:spPr/>
    </dgm:pt>
    <dgm:pt modelId="{3DA36ABE-9810-4ED4-9A55-2905E7588D06}" type="pres">
      <dgm:prSet presAssocID="{CA6B1BA0-B2FC-48AD-8EDA-F4AAA4AF2782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4B9F5909-A57C-4893-9C8A-D5960FE9BE37}" type="pres">
      <dgm:prSet presAssocID="{CA6B1BA0-B2FC-48AD-8EDA-F4AAA4AF2782}" presName="ConnectLine" presStyleLbl="sibTrans1D1" presStyleIdx="1" presStyleCnt="5" custLinFactNeighborY="15362"/>
      <dgm:spPr>
        <a:xfrm>
          <a:off x="4960678" y="2690813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DEDCEF89-DB8F-4197-B2D2-2D39426E0B96}" type="pres">
      <dgm:prSet presAssocID="{CA6B1BA0-B2FC-48AD-8EDA-F4AAA4AF2782}" presName="EmptyPlaceHolder" presStyleCnt="0"/>
      <dgm:spPr/>
    </dgm:pt>
    <dgm:pt modelId="{4A96FD2F-C127-41DC-AA54-1EEBED6BA483}" type="pres">
      <dgm:prSet presAssocID="{39FB540D-D808-4040-9A37-0AC474C0212F}" presName="spaceBetweenRectangles" presStyleCnt="0"/>
      <dgm:spPr/>
    </dgm:pt>
    <dgm:pt modelId="{5EAD27B1-0378-4097-8E32-3F9CE7602D06}" type="pres">
      <dgm:prSet presAssocID="{E098314C-7AD1-4A06-8D85-8093CF86E1F4}" presName="composite" presStyleCnt="0"/>
      <dgm:spPr/>
    </dgm:pt>
    <dgm:pt modelId="{320B02D1-56A1-4064-8D1D-4581EC7B3857}" type="pres">
      <dgm:prSet presAssocID="{E098314C-7AD1-4A06-8D85-8093CF86E1F4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9C1EB62-6983-4EF5-AB6B-DE049E2DF7B5}" type="pres">
      <dgm:prSet presAssocID="{E098314C-7AD1-4A06-8D85-8093CF86E1F4}" presName="DropPinPlaceHolder" presStyleCnt="0"/>
      <dgm:spPr/>
    </dgm:pt>
    <dgm:pt modelId="{82889EDE-532C-4C14-976B-E1A6E1B128E3}" type="pres">
      <dgm:prSet presAssocID="{E098314C-7AD1-4A06-8D85-8093CF86E1F4}" presName="DropPin" presStyleLbl="alignNode1" presStyleIdx="2" presStyleCnt="5"/>
      <dgm:spPr/>
    </dgm:pt>
    <dgm:pt modelId="{BFD40DDE-F597-45EB-A7CA-C97AB4B9579F}" type="pres">
      <dgm:prSet presAssocID="{E098314C-7AD1-4A06-8D85-8093CF86E1F4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38489F5-6E20-40C2-9116-E5A53978B7F0}" type="pres">
      <dgm:prSet presAssocID="{E098314C-7AD1-4A06-8D85-8093CF86E1F4}" presName="L2TextContainer" presStyleLbl="revTx" presStyleIdx="4" presStyleCnt="10">
        <dgm:presLayoutVars>
          <dgm:bulletEnabled val="1"/>
        </dgm:presLayoutVars>
      </dgm:prSet>
      <dgm:spPr/>
    </dgm:pt>
    <dgm:pt modelId="{0DC40123-6F7A-4BCC-BEC9-32B36A86F48A}" type="pres">
      <dgm:prSet presAssocID="{E098314C-7AD1-4A06-8D85-8093CF86E1F4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6B1BA6AA-6DF6-4AC9-9B81-116065B06E62}" type="pres">
      <dgm:prSet presAssocID="{E098314C-7AD1-4A06-8D85-8093CF86E1F4}" presName="ConnectLine" presStyleLbl="sibTrans1D1" presStyleIdx="2" presStyleCnt="5" custLinFactNeighborY="-1496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9864A47-5740-45FC-9EAA-A6568FFB6CB1}" type="pres">
      <dgm:prSet presAssocID="{E098314C-7AD1-4A06-8D85-8093CF86E1F4}" presName="EmptyPlaceHolder" presStyleCnt="0"/>
      <dgm:spPr/>
    </dgm:pt>
    <dgm:pt modelId="{20EDAE72-8F73-46AF-B1AD-86564B118127}" type="pres">
      <dgm:prSet presAssocID="{D03F62A8-31CA-4826-8C44-145128B23692}" presName="spaceBetweenRectangles" presStyleCnt="0"/>
      <dgm:spPr/>
    </dgm:pt>
    <dgm:pt modelId="{A1AE2BC4-A99C-4DD3-A84D-EB3461D18287}" type="pres">
      <dgm:prSet presAssocID="{212ADAAB-D5CB-4BBC-8DAF-7340FD334994}" presName="composite" presStyleCnt="0"/>
      <dgm:spPr/>
    </dgm:pt>
    <dgm:pt modelId="{278CF1E0-B1C4-4B10-A5EC-FD7EF0557E2D}" type="pres">
      <dgm:prSet presAssocID="{212ADAAB-D5CB-4BBC-8DAF-7340FD334994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27B65FB4-BE6A-41E6-BBE9-8DC9F7B73486}" type="pres">
      <dgm:prSet presAssocID="{212ADAAB-D5CB-4BBC-8DAF-7340FD334994}" presName="DropPinPlaceHolder" presStyleCnt="0"/>
      <dgm:spPr/>
    </dgm:pt>
    <dgm:pt modelId="{488CC4C6-DFBC-460C-A9ED-BEDA8CC682D4}" type="pres">
      <dgm:prSet presAssocID="{212ADAAB-D5CB-4BBC-8DAF-7340FD334994}" presName="DropPin" presStyleLbl="alignNode1" presStyleIdx="3" presStyleCnt="5"/>
      <dgm:spPr>
        <a:ln>
          <a:noFill/>
        </a:ln>
      </dgm:spPr>
    </dgm:pt>
    <dgm:pt modelId="{48CA82DA-B677-461B-A08D-337683480059}" type="pres">
      <dgm:prSet presAssocID="{212ADAAB-D5CB-4BBC-8DAF-7340FD334994}" presName="Ellipse" presStyleLbl="fgAcc1" presStyleIdx="4" presStyleCnt="6"/>
      <dgm:spPr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1646913-A3FA-4470-A3E9-C64B0A13A62A}" type="pres">
      <dgm:prSet presAssocID="{212ADAAB-D5CB-4BBC-8DAF-7340FD334994}" presName="L2TextContainer" presStyleLbl="revTx" presStyleIdx="6" presStyleCnt="10">
        <dgm:presLayoutVars>
          <dgm:bulletEnabled val="1"/>
        </dgm:presLayoutVars>
      </dgm:prSet>
      <dgm:spPr/>
    </dgm:pt>
    <dgm:pt modelId="{6EC2FC68-E1B8-4274-8090-C2C96A4CD82C}" type="pres">
      <dgm:prSet presAssocID="{212ADAAB-D5CB-4BBC-8DAF-7340FD334994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4F41BF23-550C-4E7F-977E-3D22E3AF7B51}" type="pres">
      <dgm:prSet presAssocID="{212ADAAB-D5CB-4BBC-8DAF-7340FD334994}" presName="ConnectLine" presStyleLbl="sibTrans1D1" presStyleIdx="3" presStyleCnt="5" custLinFactNeighborY="14972"/>
      <dgm:spPr>
        <a:xfrm>
          <a:off x="6519360" y="1097851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5018695D-CFD4-49F8-8967-BA8A0C0A0DE1}" type="pres">
      <dgm:prSet presAssocID="{212ADAAB-D5CB-4BBC-8DAF-7340FD334994}" presName="EmptyPlaceHolder" presStyleCnt="0"/>
      <dgm:spPr/>
    </dgm:pt>
    <dgm:pt modelId="{6DB24252-8C95-424F-858D-03DE32CCB962}" type="pres">
      <dgm:prSet presAssocID="{AB2787E4-2A8B-428D-A4AE-2B14DCFFC4E7}" presName="spaceBetweenRectangles" presStyleCnt="0"/>
      <dgm:spPr/>
    </dgm:pt>
    <dgm:pt modelId="{496949C8-3B71-483E-8083-4DCA83C008A8}" type="pres">
      <dgm:prSet presAssocID="{91C1D922-5D5A-4862-BD3D-728226000EE1}" presName="composite" presStyleCnt="0"/>
      <dgm:spPr/>
    </dgm:pt>
    <dgm:pt modelId="{140582B8-12B4-4B76-8672-D8FA6200697B}" type="pres">
      <dgm:prSet presAssocID="{91C1D922-5D5A-4862-BD3D-728226000EE1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C979CDF-09A8-4978-BF7D-8E4A664133F5}" type="pres">
      <dgm:prSet presAssocID="{91C1D922-5D5A-4862-BD3D-728226000EE1}" presName="DropPinPlaceHolder" presStyleCnt="0"/>
      <dgm:spPr/>
    </dgm:pt>
    <dgm:pt modelId="{D42D75EE-4151-4487-AE23-571465862D1D}" type="pres">
      <dgm:prSet presAssocID="{91C1D922-5D5A-4862-BD3D-728226000EE1}" presName="DropPin" presStyleLbl="alignNode1" presStyleIdx="4" presStyleCnt="5"/>
      <dgm:spPr/>
    </dgm:pt>
    <dgm:pt modelId="{A925C47B-F0F8-4BBF-830D-646C272BC12D}" type="pres">
      <dgm:prSet presAssocID="{91C1D922-5D5A-4862-BD3D-728226000EE1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5646665-D178-4771-8EB5-5F6692877346}" type="pres">
      <dgm:prSet presAssocID="{91C1D922-5D5A-4862-BD3D-728226000EE1}" presName="L2TextContainer" presStyleLbl="revTx" presStyleIdx="8" presStyleCnt="10">
        <dgm:presLayoutVars>
          <dgm:bulletEnabled val="1"/>
        </dgm:presLayoutVars>
      </dgm:prSet>
      <dgm:spPr/>
    </dgm:pt>
    <dgm:pt modelId="{0C4561FC-92B4-4D5D-896A-26A846469811}" type="pres">
      <dgm:prSet presAssocID="{91C1D922-5D5A-4862-BD3D-728226000EE1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3769B0DC-F887-4B2F-ACBD-C53BE503896B}" type="pres">
      <dgm:prSet presAssocID="{91C1D922-5D5A-4862-BD3D-728226000EE1}" presName="ConnectLine" presStyleLbl="sibTrans1D1" presStyleIdx="4" presStyleCnt="5" custLinFactNeighborY="-14972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B3E87AB-4AE8-49A9-8F13-60205F63B26C}" type="pres">
      <dgm:prSet presAssocID="{91C1D922-5D5A-4862-BD3D-728226000EE1}" presName="EmptyPlaceHolder" presStyleCnt="0"/>
      <dgm:spPr/>
    </dgm:pt>
  </dgm:ptLst>
  <dgm:cxnLst>
    <dgm:cxn modelId="{CF115C02-A8FD-4ECE-B944-50D87225645C}" type="presOf" srcId="{8D095A12-B190-451F-AFD0-79C8ABCBE001}" destId="{D1646913-A3FA-4470-A3E9-C64B0A13A62A}" srcOrd="0" destOrd="0" presId="urn:microsoft.com/office/officeart/2017/3/layout/DropPinTimeline"/>
    <dgm:cxn modelId="{A8201C13-2FC6-4655-978A-ABABB73AC753}" type="presOf" srcId="{61577F92-4726-473A-AC14-7252DA16E2A4}" destId="{438489F5-6E20-40C2-9116-E5A53978B7F0}" srcOrd="0" destOrd="0" presId="urn:microsoft.com/office/officeart/2017/3/layout/DropPinTimeline"/>
    <dgm:cxn modelId="{D1840317-04E3-4452-901C-8CF2D9922B60}" type="presOf" srcId="{E098314C-7AD1-4A06-8D85-8093CF86E1F4}" destId="{0DC40123-6F7A-4BCC-BEC9-32B36A86F48A}" srcOrd="0" destOrd="0" presId="urn:microsoft.com/office/officeart/2017/3/layout/DropPinTimeline"/>
    <dgm:cxn modelId="{8DDBE831-D009-4D09-9081-F6B1CA5705BA}" type="presOf" srcId="{212ADAAB-D5CB-4BBC-8DAF-7340FD334994}" destId="{6EC2FC68-E1B8-4274-8090-C2C96A4CD82C}" srcOrd="0" destOrd="0" presId="urn:microsoft.com/office/officeart/2017/3/layout/DropPinTimeline"/>
    <dgm:cxn modelId="{002C8337-65EC-4FCA-9216-B93727599BA2}" srcId="{63085546-7C7C-4B3E-ABEB-2669F1A65FB2}" destId="{91C1D922-5D5A-4862-BD3D-728226000EE1}" srcOrd="4" destOrd="0" parTransId="{26589F81-C1CC-467F-961C-2492BC382705}" sibTransId="{718586C5-7D5F-44B6-886E-70EF4C6A9F07}"/>
    <dgm:cxn modelId="{112B7D3D-6F34-4C47-9324-859CD27BA7A5}" type="presOf" srcId="{D30B261B-F945-45AC-A187-280D0A567519}" destId="{FE564261-183D-47F9-8E7E-BCFC5023A815}" srcOrd="0" destOrd="0" presId="urn:microsoft.com/office/officeart/2017/3/layout/DropPinTimeline"/>
    <dgm:cxn modelId="{BC425548-9601-4657-82EA-A76C23FB0D29}" type="presOf" srcId="{E91D3C8D-9388-4F30-A0CA-9A6380E67CDE}" destId="{A782CF5D-A585-4990-846A-5EDBD19A9BDB}" srcOrd="0" destOrd="0" presId="urn:microsoft.com/office/officeart/2017/3/layout/DropPinTimeline"/>
    <dgm:cxn modelId="{B39C3359-F7C5-4FD9-914A-49BEDA323F25}" srcId="{CA6B1BA0-B2FC-48AD-8EDA-F4AAA4AF2782}" destId="{D30B261B-F945-45AC-A187-280D0A567519}" srcOrd="0" destOrd="0" parTransId="{DB52AF9A-0EDB-49F1-86E0-C967A08B6802}" sibTransId="{C7BFF6A0-695E-4CC5-BBA7-CD57D86C2E99}"/>
    <dgm:cxn modelId="{DD687B5C-28C8-4088-99B8-D375C5FDAE4A}" srcId="{91C1D922-5D5A-4862-BD3D-728226000EE1}" destId="{2AEE5C11-34AE-4EB7-8907-9BED418EA471}" srcOrd="0" destOrd="0" parTransId="{2E14AD1F-C7EA-45AE-ADC0-0EE92A6516CB}" sibTransId="{F36FDDA0-6B91-47CB-8114-B6F076E55FC8}"/>
    <dgm:cxn modelId="{D875A767-9770-41B4-A2C5-AC2882F87A24}" srcId="{E098314C-7AD1-4A06-8D85-8093CF86E1F4}" destId="{61577F92-4726-473A-AC14-7252DA16E2A4}" srcOrd="0" destOrd="0" parTransId="{EB13D2C4-9236-4814-9DCE-231A48C7E08F}" sibTransId="{495A2FE4-16D8-4007-B03C-4ABDE9502FB4}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C8C7266C-2A0C-476A-85B3-F12BE2521F4C}" srcId="{63085546-7C7C-4B3E-ABEB-2669F1A65FB2}" destId="{212ADAAB-D5CB-4BBC-8DAF-7340FD334994}" srcOrd="3" destOrd="0" parTransId="{45F6D312-A686-491E-95E3-EFB9640CC472}" sibTransId="{AB2787E4-2A8B-428D-A4AE-2B14DCFFC4E7}"/>
    <dgm:cxn modelId="{E096E570-0CCD-4677-812D-37540C43A454}" type="presOf" srcId="{91C1D922-5D5A-4862-BD3D-728226000EE1}" destId="{0C4561FC-92B4-4D5D-896A-26A846469811}" srcOrd="0" destOrd="0" presId="urn:microsoft.com/office/officeart/2017/3/layout/DropPinTimeline"/>
    <dgm:cxn modelId="{2960AD91-E7C9-4903-8344-E2B31A68E82A}" type="presOf" srcId="{9DCEA5FC-4640-45AF-B712-7A4FD94AEF0D}" destId="{85C50C56-6DC8-4C47-8DBC-4FD6B1554AA4}" srcOrd="0" destOrd="0" presId="urn:microsoft.com/office/officeart/2017/3/layout/DropPinTimeline"/>
    <dgm:cxn modelId="{247DE591-0579-4FF5-9C62-940C4F67096B}" type="presOf" srcId="{63085546-7C7C-4B3E-ABEB-2669F1A65FB2}" destId="{7A5D3400-AF5B-4297-8592-4C1EDB9D0973}" srcOrd="0" destOrd="0" presId="urn:microsoft.com/office/officeart/2017/3/layout/DropPinTimeline"/>
    <dgm:cxn modelId="{5C56C194-7D64-494B-99A5-694172802292}" srcId="{212ADAAB-D5CB-4BBC-8DAF-7340FD334994}" destId="{8D095A12-B190-451F-AFD0-79C8ABCBE001}" srcOrd="0" destOrd="0" parTransId="{64216767-B153-464D-8482-5505EB50B975}" sibTransId="{154A6310-0B48-4557-9E16-A476A06D1073}"/>
    <dgm:cxn modelId="{212D1F95-B61D-4D22-AA11-09B2B5BB9E60}" srcId="{63085546-7C7C-4B3E-ABEB-2669F1A65FB2}" destId="{E098314C-7AD1-4A06-8D85-8093CF86E1F4}" srcOrd="2" destOrd="0" parTransId="{E50BE9F9-DDF9-4B91-98A9-871BAD46DA1C}" sibTransId="{D03F62A8-31CA-4826-8C44-145128B23692}"/>
    <dgm:cxn modelId="{5F7B95D8-D806-4891-8968-6DEF95A8D7BB}" type="presOf" srcId="{CA6B1BA0-B2FC-48AD-8EDA-F4AAA4AF2782}" destId="{3DA36ABE-9810-4ED4-9A55-2905E7588D06}" srcOrd="0" destOrd="0" presId="urn:microsoft.com/office/officeart/2017/3/layout/DropPinTimeline"/>
    <dgm:cxn modelId="{4F76BED8-5075-4519-8CA7-0B642942AF56}" type="presOf" srcId="{2AEE5C11-34AE-4EB7-8907-9BED418EA471}" destId="{D5646665-D178-4771-8EB5-5F6692877346}" srcOrd="0" destOrd="0" presId="urn:microsoft.com/office/officeart/2017/3/layout/DropPinTimeline"/>
    <dgm:cxn modelId="{4A6BEEE1-B030-4892-B254-7B51A592FFA3}" srcId="{9DCEA5FC-4640-45AF-B712-7A4FD94AEF0D}" destId="{E91D3C8D-9388-4F30-A0CA-9A6380E67CDE}" srcOrd="0" destOrd="0" parTransId="{F9BAC774-8749-4D72-AF8C-4EDD863CB01E}" sibTransId="{35EB18E2-0B26-4512-A96A-D28449FFE6FD}"/>
    <dgm:cxn modelId="{CD6B6EE8-3813-4EF1-BFEC-C005A3326D63}" srcId="{63085546-7C7C-4B3E-ABEB-2669F1A65FB2}" destId="{CA6B1BA0-B2FC-48AD-8EDA-F4AAA4AF2782}" srcOrd="1" destOrd="0" parTransId="{D7D3AA07-BCB9-4212-A556-E90870FB1413}" sibTransId="{39FB540D-D808-4040-9A37-0AC474C0212F}"/>
    <dgm:cxn modelId="{EE7B72E7-952F-46F7-BA2D-AFA8EB8D2BFE}" type="presParOf" srcId="{7A5D3400-AF5B-4297-8592-4C1EDB9D0973}" destId="{BD204284-1F7C-4D58-BC79-8C2DEE7E9FAF}" srcOrd="0" destOrd="0" presId="urn:microsoft.com/office/officeart/2017/3/layout/DropPinTimeline"/>
    <dgm:cxn modelId="{627151CE-9473-4C2A-B7B1-44907E5FB4A6}" type="presParOf" srcId="{7A5D3400-AF5B-4297-8592-4C1EDB9D0973}" destId="{46A6B157-7198-41C4-9D25-C4F8885F1B6F}" srcOrd="1" destOrd="0" presId="urn:microsoft.com/office/officeart/2017/3/layout/DropPinTimeline"/>
    <dgm:cxn modelId="{A48883D8-481E-48EC-AA3A-C42BFDFECBED}" type="presParOf" srcId="{46A6B157-7198-41C4-9D25-C4F8885F1B6F}" destId="{578E6A06-6F61-48BD-9F1A-48E731D6E26D}" srcOrd="0" destOrd="0" presId="urn:microsoft.com/office/officeart/2017/3/layout/DropPinTimeline"/>
    <dgm:cxn modelId="{2747ACED-51CE-4191-A67D-B5082F6B2299}" type="presParOf" srcId="{578E6A06-6F61-48BD-9F1A-48E731D6E26D}" destId="{9F727168-E825-43C1-AF50-41E115F59C0C}" srcOrd="0" destOrd="0" presId="urn:microsoft.com/office/officeart/2017/3/layout/DropPinTimeline"/>
    <dgm:cxn modelId="{94E5C006-4353-41C1-AD29-90C4BBA1D062}" type="presParOf" srcId="{578E6A06-6F61-48BD-9F1A-48E731D6E26D}" destId="{0C380CA5-521A-4949-A022-450DA9C217F5}" srcOrd="1" destOrd="0" presId="urn:microsoft.com/office/officeart/2017/3/layout/DropPinTimeline"/>
    <dgm:cxn modelId="{7762B464-179A-4827-BAA6-28077200246C}" type="presParOf" srcId="{0C380CA5-521A-4949-A022-450DA9C217F5}" destId="{19EF924A-339B-436A-9151-9C7B0B0377B9}" srcOrd="0" destOrd="0" presId="urn:microsoft.com/office/officeart/2017/3/layout/DropPinTimeline"/>
    <dgm:cxn modelId="{0426AA81-7F76-4B82-B249-AAA24B1C4151}" type="presParOf" srcId="{0C380CA5-521A-4949-A022-450DA9C217F5}" destId="{846B4BA4-33F0-43CE-A60E-B95E195AD5A9}" srcOrd="1" destOrd="0" presId="urn:microsoft.com/office/officeart/2017/3/layout/DropPinTimeline"/>
    <dgm:cxn modelId="{A5DAE559-4AD4-42AB-A98A-8074BC661419}" type="presParOf" srcId="{578E6A06-6F61-48BD-9F1A-48E731D6E26D}" destId="{A782CF5D-A585-4990-846A-5EDBD19A9BDB}" srcOrd="2" destOrd="0" presId="urn:microsoft.com/office/officeart/2017/3/layout/DropPinTimeline"/>
    <dgm:cxn modelId="{6BA5B6C3-36AB-4B7B-BD51-3BF4E3F333C4}" type="presParOf" srcId="{578E6A06-6F61-48BD-9F1A-48E731D6E26D}" destId="{85C50C56-6DC8-4C47-8DBC-4FD6B1554AA4}" srcOrd="3" destOrd="0" presId="urn:microsoft.com/office/officeart/2017/3/layout/DropPinTimeline"/>
    <dgm:cxn modelId="{D907C125-3244-417F-81A9-CDE4CD11B7D4}" type="presParOf" srcId="{578E6A06-6F61-48BD-9F1A-48E731D6E26D}" destId="{4F322B1B-F357-4BCD-BF34-8A0D705A1CE7}" srcOrd="4" destOrd="0" presId="urn:microsoft.com/office/officeart/2017/3/layout/DropPinTimeline"/>
    <dgm:cxn modelId="{6311ED78-D9DE-42F5-8A19-38930B8CCA8B}" type="presParOf" srcId="{578E6A06-6F61-48BD-9F1A-48E731D6E26D}" destId="{9FF32B1E-94FD-475E-9959-8E0546070C5B}" srcOrd="5" destOrd="0" presId="urn:microsoft.com/office/officeart/2017/3/layout/DropPinTimeline"/>
    <dgm:cxn modelId="{07019D19-607A-464D-994A-4912895038B6}" type="presParOf" srcId="{46A6B157-7198-41C4-9D25-C4F8885F1B6F}" destId="{C9E000F5-B650-46EB-A3B0-FBA6593CE548}" srcOrd="1" destOrd="0" presId="urn:microsoft.com/office/officeart/2017/3/layout/DropPinTimeline"/>
    <dgm:cxn modelId="{358590B5-53F4-4423-AAB6-837B0E08097A}" type="presParOf" srcId="{46A6B157-7198-41C4-9D25-C4F8885F1B6F}" destId="{B744CD57-FD23-4E62-9589-4CAC57B034E9}" srcOrd="2" destOrd="0" presId="urn:microsoft.com/office/officeart/2017/3/layout/DropPinTimeline"/>
    <dgm:cxn modelId="{6B72C4BD-FEC4-4829-B1B9-C4FFE626DF9B}" type="presParOf" srcId="{B744CD57-FD23-4E62-9589-4CAC57B034E9}" destId="{D891B168-1DA5-4124-931F-A51FCB8EFC11}" srcOrd="0" destOrd="0" presId="urn:microsoft.com/office/officeart/2017/3/layout/DropPinTimeline"/>
    <dgm:cxn modelId="{0DC88F47-DE86-4F86-9A36-CBB96D318492}" type="presParOf" srcId="{B744CD57-FD23-4E62-9589-4CAC57B034E9}" destId="{42206762-CD73-4F82-B16A-D168E2503215}" srcOrd="1" destOrd="0" presId="urn:microsoft.com/office/officeart/2017/3/layout/DropPinTimeline"/>
    <dgm:cxn modelId="{554DC771-812D-40A6-AF53-C185033A5972}" type="presParOf" srcId="{42206762-CD73-4F82-B16A-D168E2503215}" destId="{C0DBECBF-E3AA-450B-95D4-8349AA21B4F8}" srcOrd="0" destOrd="0" presId="urn:microsoft.com/office/officeart/2017/3/layout/DropPinTimeline"/>
    <dgm:cxn modelId="{9DB4309D-447C-4319-8301-0F0676F953BB}" type="presParOf" srcId="{42206762-CD73-4F82-B16A-D168E2503215}" destId="{6EDDD44C-F5E4-49AD-B1D9-346B8B8AEE8F}" srcOrd="1" destOrd="0" presId="urn:microsoft.com/office/officeart/2017/3/layout/DropPinTimeline"/>
    <dgm:cxn modelId="{940541D8-1319-448F-A743-2385BE8BA216}" type="presParOf" srcId="{B744CD57-FD23-4E62-9589-4CAC57B034E9}" destId="{FE564261-183D-47F9-8E7E-BCFC5023A815}" srcOrd="2" destOrd="0" presId="urn:microsoft.com/office/officeart/2017/3/layout/DropPinTimeline"/>
    <dgm:cxn modelId="{56BE6CCF-F2E3-4E95-BAAC-4E3A64152584}" type="presParOf" srcId="{B744CD57-FD23-4E62-9589-4CAC57B034E9}" destId="{3DA36ABE-9810-4ED4-9A55-2905E7588D06}" srcOrd="3" destOrd="0" presId="urn:microsoft.com/office/officeart/2017/3/layout/DropPinTimeline"/>
    <dgm:cxn modelId="{5471C9AC-1192-48D9-BAD3-C1D878832850}" type="presParOf" srcId="{B744CD57-FD23-4E62-9589-4CAC57B034E9}" destId="{4B9F5909-A57C-4893-9C8A-D5960FE9BE37}" srcOrd="4" destOrd="0" presId="urn:microsoft.com/office/officeart/2017/3/layout/DropPinTimeline"/>
    <dgm:cxn modelId="{E7F71E1D-CC0D-4DBD-B2F5-D7F8EC427F2A}" type="presParOf" srcId="{B744CD57-FD23-4E62-9589-4CAC57B034E9}" destId="{DEDCEF89-DB8F-4197-B2D2-2D39426E0B96}" srcOrd="5" destOrd="0" presId="urn:microsoft.com/office/officeart/2017/3/layout/DropPinTimeline"/>
    <dgm:cxn modelId="{227AA683-B8DE-49A6-AAF5-96FC3DACF870}" type="presParOf" srcId="{46A6B157-7198-41C4-9D25-C4F8885F1B6F}" destId="{4A96FD2F-C127-41DC-AA54-1EEBED6BA483}" srcOrd="3" destOrd="0" presId="urn:microsoft.com/office/officeart/2017/3/layout/DropPinTimeline"/>
    <dgm:cxn modelId="{818C8717-980B-44A0-844A-734CF42CFD00}" type="presParOf" srcId="{46A6B157-7198-41C4-9D25-C4F8885F1B6F}" destId="{5EAD27B1-0378-4097-8E32-3F9CE7602D06}" srcOrd="4" destOrd="0" presId="urn:microsoft.com/office/officeart/2017/3/layout/DropPinTimeline"/>
    <dgm:cxn modelId="{DA290056-E8D6-4892-9D29-0251AE69BEDD}" type="presParOf" srcId="{5EAD27B1-0378-4097-8E32-3F9CE7602D06}" destId="{320B02D1-56A1-4064-8D1D-4581EC7B3857}" srcOrd="0" destOrd="0" presId="urn:microsoft.com/office/officeart/2017/3/layout/DropPinTimeline"/>
    <dgm:cxn modelId="{1FAF0A50-C8F6-4E0E-B245-D0616C751E05}" type="presParOf" srcId="{5EAD27B1-0378-4097-8E32-3F9CE7602D06}" destId="{F9C1EB62-6983-4EF5-AB6B-DE049E2DF7B5}" srcOrd="1" destOrd="0" presId="urn:microsoft.com/office/officeart/2017/3/layout/DropPinTimeline"/>
    <dgm:cxn modelId="{D2C2E385-73BF-407C-B4B1-8BB768CBC70A}" type="presParOf" srcId="{F9C1EB62-6983-4EF5-AB6B-DE049E2DF7B5}" destId="{82889EDE-532C-4C14-976B-E1A6E1B128E3}" srcOrd="0" destOrd="0" presId="urn:microsoft.com/office/officeart/2017/3/layout/DropPinTimeline"/>
    <dgm:cxn modelId="{EBF8A009-FD21-45F1-8FBC-46EA8E1FECC7}" type="presParOf" srcId="{F9C1EB62-6983-4EF5-AB6B-DE049E2DF7B5}" destId="{BFD40DDE-F597-45EB-A7CA-C97AB4B9579F}" srcOrd="1" destOrd="0" presId="urn:microsoft.com/office/officeart/2017/3/layout/DropPinTimeline"/>
    <dgm:cxn modelId="{7A5820E8-8924-42F6-96BC-42B3D3CEFBA7}" type="presParOf" srcId="{5EAD27B1-0378-4097-8E32-3F9CE7602D06}" destId="{438489F5-6E20-40C2-9116-E5A53978B7F0}" srcOrd="2" destOrd="0" presId="urn:microsoft.com/office/officeart/2017/3/layout/DropPinTimeline"/>
    <dgm:cxn modelId="{4DEA109F-3FAE-496D-AD90-299126A2A752}" type="presParOf" srcId="{5EAD27B1-0378-4097-8E32-3F9CE7602D06}" destId="{0DC40123-6F7A-4BCC-BEC9-32B36A86F48A}" srcOrd="3" destOrd="0" presId="urn:microsoft.com/office/officeart/2017/3/layout/DropPinTimeline"/>
    <dgm:cxn modelId="{59FA7D7D-8C01-4E4E-9651-5CD75ACB8985}" type="presParOf" srcId="{5EAD27B1-0378-4097-8E32-3F9CE7602D06}" destId="{6B1BA6AA-6DF6-4AC9-9B81-116065B06E62}" srcOrd="4" destOrd="0" presId="urn:microsoft.com/office/officeart/2017/3/layout/DropPinTimeline"/>
    <dgm:cxn modelId="{4FE26346-6E7C-491A-B0E0-2F826B90BD0E}" type="presParOf" srcId="{5EAD27B1-0378-4097-8E32-3F9CE7602D06}" destId="{39864A47-5740-45FC-9EAA-A6568FFB6CB1}" srcOrd="5" destOrd="0" presId="urn:microsoft.com/office/officeart/2017/3/layout/DropPinTimeline"/>
    <dgm:cxn modelId="{2FF9A442-65B5-4330-8C57-33FF92B79CE9}" type="presParOf" srcId="{46A6B157-7198-41C4-9D25-C4F8885F1B6F}" destId="{20EDAE72-8F73-46AF-B1AD-86564B118127}" srcOrd="5" destOrd="0" presId="urn:microsoft.com/office/officeart/2017/3/layout/DropPinTimeline"/>
    <dgm:cxn modelId="{1D4FDAD1-993A-4859-B4E5-C407C01557F6}" type="presParOf" srcId="{46A6B157-7198-41C4-9D25-C4F8885F1B6F}" destId="{A1AE2BC4-A99C-4DD3-A84D-EB3461D18287}" srcOrd="6" destOrd="0" presId="urn:microsoft.com/office/officeart/2017/3/layout/DropPinTimeline"/>
    <dgm:cxn modelId="{90DAD5F5-3576-4D91-A139-A1091EAAC4A7}" type="presParOf" srcId="{A1AE2BC4-A99C-4DD3-A84D-EB3461D18287}" destId="{278CF1E0-B1C4-4B10-A5EC-FD7EF0557E2D}" srcOrd="0" destOrd="0" presId="urn:microsoft.com/office/officeart/2017/3/layout/DropPinTimeline"/>
    <dgm:cxn modelId="{52A9681D-53FD-49B1-BD17-D64FCFB5F1F2}" type="presParOf" srcId="{A1AE2BC4-A99C-4DD3-A84D-EB3461D18287}" destId="{27B65FB4-BE6A-41E6-BBE9-8DC9F7B73486}" srcOrd="1" destOrd="0" presId="urn:microsoft.com/office/officeart/2017/3/layout/DropPinTimeline"/>
    <dgm:cxn modelId="{8AD365C4-7124-4C15-B871-A2B4B8B04451}" type="presParOf" srcId="{27B65FB4-BE6A-41E6-BBE9-8DC9F7B73486}" destId="{488CC4C6-DFBC-460C-A9ED-BEDA8CC682D4}" srcOrd="0" destOrd="0" presId="urn:microsoft.com/office/officeart/2017/3/layout/DropPinTimeline"/>
    <dgm:cxn modelId="{7EAAAC21-CC5D-4091-A22E-5DC875B51F99}" type="presParOf" srcId="{27B65FB4-BE6A-41E6-BBE9-8DC9F7B73486}" destId="{48CA82DA-B677-461B-A08D-337683480059}" srcOrd="1" destOrd="0" presId="urn:microsoft.com/office/officeart/2017/3/layout/DropPinTimeline"/>
    <dgm:cxn modelId="{8DFBE3ED-DDE2-4CCF-85B2-33F5D034BA60}" type="presParOf" srcId="{A1AE2BC4-A99C-4DD3-A84D-EB3461D18287}" destId="{D1646913-A3FA-4470-A3E9-C64B0A13A62A}" srcOrd="2" destOrd="0" presId="urn:microsoft.com/office/officeart/2017/3/layout/DropPinTimeline"/>
    <dgm:cxn modelId="{A6FF97EA-E5DE-4407-A12A-C2CE8C355CE7}" type="presParOf" srcId="{A1AE2BC4-A99C-4DD3-A84D-EB3461D18287}" destId="{6EC2FC68-E1B8-4274-8090-C2C96A4CD82C}" srcOrd="3" destOrd="0" presId="urn:microsoft.com/office/officeart/2017/3/layout/DropPinTimeline"/>
    <dgm:cxn modelId="{4600C650-68BA-47AD-B2F3-0B4A3911CCD8}" type="presParOf" srcId="{A1AE2BC4-A99C-4DD3-A84D-EB3461D18287}" destId="{4F41BF23-550C-4E7F-977E-3D22E3AF7B51}" srcOrd="4" destOrd="0" presId="urn:microsoft.com/office/officeart/2017/3/layout/DropPinTimeline"/>
    <dgm:cxn modelId="{2AC7728E-76E9-4011-ADA4-96F08ABD166E}" type="presParOf" srcId="{A1AE2BC4-A99C-4DD3-A84D-EB3461D18287}" destId="{5018695D-CFD4-49F8-8967-BA8A0C0A0DE1}" srcOrd="5" destOrd="0" presId="urn:microsoft.com/office/officeart/2017/3/layout/DropPinTimeline"/>
    <dgm:cxn modelId="{465D8B0D-B3C7-4F5B-9924-32ED60A8D99B}" type="presParOf" srcId="{46A6B157-7198-41C4-9D25-C4F8885F1B6F}" destId="{6DB24252-8C95-424F-858D-03DE32CCB962}" srcOrd="7" destOrd="0" presId="urn:microsoft.com/office/officeart/2017/3/layout/DropPinTimeline"/>
    <dgm:cxn modelId="{7DE49C84-6803-4E72-B92C-48E7E9002030}" type="presParOf" srcId="{46A6B157-7198-41C4-9D25-C4F8885F1B6F}" destId="{496949C8-3B71-483E-8083-4DCA83C008A8}" srcOrd="8" destOrd="0" presId="urn:microsoft.com/office/officeart/2017/3/layout/DropPinTimeline"/>
    <dgm:cxn modelId="{070FE0FF-B3FB-4B3E-BAF5-DBFA0D6EDC3A}" type="presParOf" srcId="{496949C8-3B71-483E-8083-4DCA83C008A8}" destId="{140582B8-12B4-4B76-8672-D8FA6200697B}" srcOrd="0" destOrd="0" presId="urn:microsoft.com/office/officeart/2017/3/layout/DropPinTimeline"/>
    <dgm:cxn modelId="{6DD98D3F-DE5E-4660-8664-E0B3F9BAF57E}" type="presParOf" srcId="{496949C8-3B71-483E-8083-4DCA83C008A8}" destId="{DC979CDF-09A8-4978-BF7D-8E4A664133F5}" srcOrd="1" destOrd="0" presId="urn:microsoft.com/office/officeart/2017/3/layout/DropPinTimeline"/>
    <dgm:cxn modelId="{A1902F44-A4C8-41AA-9D10-11DDA6CF4AE9}" type="presParOf" srcId="{DC979CDF-09A8-4978-BF7D-8E4A664133F5}" destId="{D42D75EE-4151-4487-AE23-571465862D1D}" srcOrd="0" destOrd="0" presId="urn:microsoft.com/office/officeart/2017/3/layout/DropPinTimeline"/>
    <dgm:cxn modelId="{6E450942-638C-4B3C-9DA2-54890AEE694C}" type="presParOf" srcId="{DC979CDF-09A8-4978-BF7D-8E4A664133F5}" destId="{A925C47B-F0F8-4BBF-830D-646C272BC12D}" srcOrd="1" destOrd="0" presId="urn:microsoft.com/office/officeart/2017/3/layout/DropPinTimeline"/>
    <dgm:cxn modelId="{506EBD9C-D184-44DC-B4A2-349E1591CC9A}" type="presParOf" srcId="{496949C8-3B71-483E-8083-4DCA83C008A8}" destId="{D5646665-D178-4771-8EB5-5F6692877346}" srcOrd="2" destOrd="0" presId="urn:microsoft.com/office/officeart/2017/3/layout/DropPinTimeline"/>
    <dgm:cxn modelId="{C1C7255C-56EE-426E-82BD-CDF086410AFF}" type="presParOf" srcId="{496949C8-3B71-483E-8083-4DCA83C008A8}" destId="{0C4561FC-92B4-4D5D-896A-26A846469811}" srcOrd="3" destOrd="0" presId="urn:microsoft.com/office/officeart/2017/3/layout/DropPinTimeline"/>
    <dgm:cxn modelId="{418BD5F4-C474-4777-B756-6078F912C9A0}" type="presParOf" srcId="{496949C8-3B71-483E-8083-4DCA83C008A8}" destId="{3769B0DC-F887-4B2F-ACBD-C53BE503896B}" srcOrd="4" destOrd="0" presId="urn:microsoft.com/office/officeart/2017/3/layout/DropPinTimeline"/>
    <dgm:cxn modelId="{4B458F67-00C5-4A98-8E20-43ED89A93066}" type="presParOf" srcId="{496949C8-3B71-483E-8083-4DCA83C008A8}" destId="{2B3E87AB-4AE8-49A9-8F13-60205F63B26C}" srcOrd="5" destOrd="0" presId="urn:microsoft.com/office/officeart/2017/3/layout/DropPinTimeline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algn="ctr" rtl="0"/>
          <a:endParaRPr lang="en"/>
        </a:p>
      </dgm:t>
    </dgm:pt>
    <dgm:pt modelId="{9DCEA5FC-4640-45AF-B712-7A4FD94AEF0D}">
      <dgm:prSet phldrT="[Text]" custT="1"/>
      <dgm:spPr/>
      <dgm:t>
        <a:bodyPr rtlCol="0"/>
        <a:lstStyle/>
        <a:p>
          <a:pPr algn="l" rtl="0"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 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(por definir)</a:t>
          </a:r>
          <a:endParaRPr lang="es-ES_tradnl" sz="1100" b="1" kern="1200" baseline="-250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29A5FD9-0612-4B79-9B59-C3C36D34A069}" type="parTrans" cxnId="{DBD99269-D7F7-4B47-B17B-A5AE402751D9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0A99745B-BB5C-49B3-A782-8DB57641F6C9}" type="sibTrans" cxnId="{DBD99269-D7F7-4B47-B17B-A5AE402751D9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CA6B1BA0-B2FC-48AD-8EDA-F4AAA4AF2782}">
      <dgm:prSet custT="1"/>
      <dgm:spPr/>
      <dgm:t>
        <a:bodyPr rtlCol="0"/>
        <a:lstStyle/>
        <a:p>
          <a:pPr algn="l" rtl="0"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+ 2.5 años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7D3AA07-BCB9-4212-A556-E90870FB1413}" type="parTrans" cxnId="{CD6B6EE8-3813-4EF1-BFEC-C005A3326D63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39FB540D-D808-4040-9A37-0AC474C0212F}" type="sibTrans" cxnId="{CD6B6EE8-3813-4EF1-BFEC-C005A3326D63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212ADAAB-D5CB-4BBC-8DAF-7340FD334994}">
      <dgm:prSet custT="1"/>
      <dgm:spPr/>
      <dgm:t>
        <a:bodyPr rtlCol="0"/>
        <a:lstStyle/>
        <a:p>
          <a:pPr algn="l" rtl="0"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+ 4 años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5F6D312-A686-491E-95E3-EFB9640CC472}" type="parTrans" cxnId="{C8C7266C-2A0C-476A-85B3-F12BE2521F4C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AB2787E4-2A8B-428D-A4AE-2B14DCFFC4E7}" type="sibTrans" cxnId="{C8C7266C-2A0C-476A-85B3-F12BE2521F4C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2AEE5C11-34AE-4EB7-8907-9BED418EA471}">
      <dgm:prSet custT="1"/>
      <dgm:spPr/>
      <dgm:t>
        <a:bodyPr rtlCol="0"/>
        <a:lstStyle/>
        <a:p>
          <a:pPr algn="l" rtl="0"/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
</a:t>
          </a:r>
        </a:p>
      </dgm:t>
    </dgm:pt>
    <dgm:pt modelId="{2E14AD1F-C7EA-45AE-ADC0-0EE92A6516CB}" type="parTrans" cxnId="{DD687B5C-28C8-4088-99B8-D375C5FDAE4A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F36FDDA0-6B91-47CB-8114-B6F076E55FC8}" type="sibTrans" cxnId="{DD687B5C-28C8-4088-99B8-D375C5FDAE4A}">
      <dgm:prSet/>
      <dgm:spPr/>
      <dgm:t>
        <a:bodyPr rtlCol="0"/>
        <a:lstStyle/>
        <a:p>
          <a:pPr algn="ctr" rtl="0"/>
          <a:endParaRPr lang="en" noProof="0" dirty="0"/>
        </a:p>
      </dgm:t>
    </dgm:pt>
    <dgm:pt modelId="{61577F92-4726-473A-AC14-7252DA16E2A4}">
      <dgm:prSet/>
      <dgm:spPr/>
      <dgm:t>
        <a:bodyPr rtlCol="0" anchor="t"/>
        <a:lstStyle/>
        <a:p>
          <a:pPr algn="l" rtl="0"/>
          <a:r>
            <a:rPr lang="es-ES_tradnl" b="0" i="0" u="none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III
</a:t>
          </a:r>
          <a:endParaRPr lang="es-ES_tradnl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13D2C4-9236-4814-9DCE-231A48C7E08F}" type="parTrans" cxnId="{D875A767-9770-41B4-A2C5-AC2882F87A24}">
      <dgm:prSet/>
      <dgm:spPr/>
      <dgm:t>
        <a:bodyPr/>
        <a:lstStyle/>
        <a:p>
          <a:endParaRPr lang="en"/>
        </a:p>
      </dgm:t>
    </dgm:pt>
    <dgm:pt modelId="{495A2FE4-16D8-4007-B03C-4ABDE9502FB4}" type="sibTrans" cxnId="{D875A767-9770-41B4-A2C5-AC2882F87A24}">
      <dgm:prSet/>
      <dgm:spPr/>
      <dgm:t>
        <a:bodyPr/>
        <a:lstStyle/>
        <a:p>
          <a:endParaRPr lang="en"/>
        </a:p>
      </dgm:t>
    </dgm:pt>
    <dgm:pt modelId="{8D095A12-B190-451F-AFD0-79C8ABCBE001}">
      <dgm:prSet custT="1"/>
      <dgm:spPr/>
      <dgm:t>
        <a:bodyPr rtlCol="0" anchor="b"/>
        <a:lstStyle/>
        <a:p>
          <a:pPr algn="l" rtl="0"/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II</a:t>
          </a:r>
        </a:p>
      </dgm:t>
    </dgm:pt>
    <dgm:pt modelId="{64216767-B153-464D-8482-5505EB50B975}" type="parTrans" cxnId="{5C56C194-7D64-494B-99A5-694172802292}">
      <dgm:prSet/>
      <dgm:spPr/>
      <dgm:t>
        <a:bodyPr/>
        <a:lstStyle/>
        <a:p>
          <a:endParaRPr lang="en"/>
        </a:p>
      </dgm:t>
    </dgm:pt>
    <dgm:pt modelId="{154A6310-0B48-4557-9E16-A476A06D1073}" type="sibTrans" cxnId="{5C56C194-7D64-494B-99A5-694172802292}">
      <dgm:prSet/>
      <dgm:spPr/>
      <dgm:t>
        <a:bodyPr/>
        <a:lstStyle/>
        <a:p>
          <a:endParaRPr lang="en"/>
        </a:p>
      </dgm:t>
    </dgm:pt>
    <dgm:pt modelId="{91C1D922-5D5A-4862-BD3D-728226000EE1}">
      <dgm:prSet custT="1"/>
      <dgm:spPr/>
      <dgm:t>
        <a:bodyPr rtlCol="0"/>
        <a:lstStyle/>
        <a:p>
          <a:pPr algn="l" rtl="0"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</a:t>
          </a:r>
          <a:r>
            <a:rPr lang="es-ES_tradnl" sz="1600" b="1" i="0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6 años</a:t>
          </a:r>
          <a:endParaRPr lang="es-ES_tradnl" sz="1100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6589F81-C1CC-467F-961C-2492BC382705}" type="parTrans" cxnId="{002C8337-65EC-4FCA-9216-B93727599BA2}">
      <dgm:prSet/>
      <dgm:spPr/>
      <dgm:t>
        <a:bodyPr/>
        <a:lstStyle/>
        <a:p>
          <a:endParaRPr lang="en"/>
        </a:p>
      </dgm:t>
    </dgm:pt>
    <dgm:pt modelId="{718586C5-7D5F-44B6-886E-70EF4C6A9F07}" type="sibTrans" cxnId="{002C8337-65EC-4FCA-9216-B93727599BA2}">
      <dgm:prSet/>
      <dgm:spPr/>
      <dgm:t>
        <a:bodyPr/>
        <a:lstStyle/>
        <a:p>
          <a:endParaRPr lang="en"/>
        </a:p>
      </dgm:t>
    </dgm:pt>
    <dgm:pt modelId="{E91D3C8D-9388-4F30-A0CA-9A6380E67CDE}">
      <dgm:prSet phldrT="[Text]" custT="1"/>
      <dgm:spPr/>
      <dgm:t>
        <a:bodyPr rtlCol="0"/>
        <a:lstStyle/>
        <a:p>
          <a:pPr algn="l" rtl="0"/>
          <a:r>
            <a:rPr lang="es-ES_tradnl" sz="1500" b="0" i="0" u="none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Sistema de información disponible
</a:t>
          </a:r>
        </a:p>
      </dgm:t>
    </dgm:pt>
    <dgm:pt modelId="{F9BAC774-8749-4D72-AF8C-4EDD863CB01E}" type="parTrans" cxnId="{4A6BEEE1-B030-4892-B254-7B51A592FFA3}">
      <dgm:prSet/>
      <dgm:spPr/>
      <dgm:t>
        <a:bodyPr/>
        <a:lstStyle/>
        <a:p>
          <a:endParaRPr lang="en"/>
        </a:p>
      </dgm:t>
    </dgm:pt>
    <dgm:pt modelId="{35EB18E2-0B26-4512-A96A-D28449FFE6FD}" type="sibTrans" cxnId="{4A6BEEE1-B030-4892-B254-7B51A592FFA3}">
      <dgm:prSet/>
      <dgm:spPr/>
      <dgm:t>
        <a:bodyPr/>
        <a:lstStyle/>
        <a:p>
          <a:endParaRPr lang="en"/>
        </a:p>
      </dgm:t>
    </dgm:pt>
    <dgm:pt modelId="{D30B261B-F945-45AC-A187-280D0A567519}">
      <dgm:prSet custT="1"/>
      <dgm:spPr/>
      <dgm:t>
        <a:bodyPr rtlCol="0"/>
        <a:lstStyle/>
        <a:p>
          <a:pPr algn="l" rtl="0"/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IV</a:t>
          </a:r>
        </a:p>
      </dgm:t>
    </dgm:pt>
    <dgm:pt modelId="{DB52AF9A-0EDB-49F1-86E0-C967A08B6802}" type="parTrans" cxnId="{B39C3359-F7C5-4FD9-914A-49BEDA323F25}">
      <dgm:prSet/>
      <dgm:spPr/>
      <dgm:t>
        <a:bodyPr/>
        <a:lstStyle/>
        <a:p>
          <a:endParaRPr lang="en"/>
        </a:p>
      </dgm:t>
    </dgm:pt>
    <dgm:pt modelId="{C7BFF6A0-695E-4CC5-BBA7-CD57D86C2E99}" type="sibTrans" cxnId="{B39C3359-F7C5-4FD9-914A-49BEDA323F25}">
      <dgm:prSet/>
      <dgm:spPr/>
      <dgm:t>
        <a:bodyPr/>
        <a:lstStyle/>
        <a:p>
          <a:endParaRPr lang="en"/>
        </a:p>
      </dgm:t>
    </dgm:pt>
    <dgm:pt modelId="{E098314C-7AD1-4A06-8D85-8093CF86E1F4}">
      <dgm:prSet custT="1"/>
      <dgm:spPr/>
      <dgm:t>
        <a:bodyPr rtlCol="0"/>
        <a:lstStyle/>
        <a:p>
          <a:pPr algn="l" rtl="0"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+ 3 años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E50BE9F9-DDF9-4B91-98A9-871BAD46DA1C}" type="parTrans" cxnId="{212D1F95-B61D-4D22-AA11-09B2B5BB9E60}">
      <dgm:prSet/>
      <dgm:spPr/>
      <dgm:t>
        <a:bodyPr/>
        <a:lstStyle/>
        <a:p>
          <a:endParaRPr lang="en"/>
        </a:p>
      </dgm:t>
    </dgm:pt>
    <dgm:pt modelId="{D03F62A8-31CA-4826-8C44-145128B23692}" type="sibTrans" cxnId="{212D1F95-B61D-4D22-AA11-09B2B5BB9E60}">
      <dgm:prSet/>
      <dgm:spPr/>
      <dgm:t>
        <a:bodyPr/>
        <a:lstStyle/>
        <a:p>
          <a:endParaRPr lang="en"/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</dgm:pt>
    <dgm:pt modelId="{BD204284-1F7C-4D58-BC79-8C2DEE7E9FAF}" type="pres">
      <dgm:prSet presAssocID="{63085546-7C7C-4B3E-ABEB-2669F1A65FB2}" presName="divider" presStyleLbl="fgAcc1" presStyleIdx="0" presStyleCnt="6" custSzY="428624"/>
      <dgm:spPr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578E6A06-6F61-48BD-9F1A-48E731D6E26D}" type="pres">
      <dgm:prSet presAssocID="{9DCEA5FC-4640-45AF-B712-7A4FD94AEF0D}" presName="composite" presStyleCnt="0"/>
      <dgm:spPr/>
    </dgm:pt>
    <dgm:pt modelId="{9F727168-E825-43C1-AF50-41E115F59C0C}" type="pres">
      <dgm:prSet presAssocID="{9DCEA5FC-4640-45AF-B712-7A4FD94AEF0D}" presName="ConnectorPoint" presStyleLbl="lnNode1" presStyleIdx="0" presStyleCnt="5"/>
      <dgm:spPr>
        <a:solidFill>
          <a:schemeClr val="accent1"/>
        </a:solidFill>
        <a:ln w="6350" cap="flat" cmpd="sng" algn="ctr">
          <a:noFill/>
          <a:prstDash val="solid"/>
          <a:miter lim="800000"/>
        </a:ln>
        <a:effectLst/>
      </dgm:spPr>
    </dgm:pt>
    <dgm:pt modelId="{0C380CA5-521A-4949-A022-450DA9C217F5}" type="pres">
      <dgm:prSet presAssocID="{9DCEA5FC-4640-45AF-B712-7A4FD94AEF0D}" presName="DropPinPlaceHolder" presStyleCnt="0"/>
      <dgm:spPr/>
    </dgm:pt>
    <dgm:pt modelId="{19EF924A-339B-436A-9151-9C7B0B0377B9}" type="pres">
      <dgm:prSet presAssocID="{9DCEA5FC-4640-45AF-B712-7A4FD94AEF0D}" presName="DropPin" presStyleLbl="alignNode1" presStyleIdx="0" presStyleCnt="5"/>
      <dgm:spPr>
        <a:ln>
          <a:noFill/>
        </a:ln>
      </dgm:spPr>
    </dgm:pt>
    <dgm:pt modelId="{846B4BA4-33F0-43CE-A60E-B95E195AD5A9}" type="pres">
      <dgm:prSet presAssocID="{9DCEA5FC-4640-45AF-B712-7A4FD94AEF0D}" presName="Ellipse" presStyleLbl="fgAcc1" presStyleIdx="1" presStyleCnt="6"/>
      <dgm:spPr>
        <a:prstGeom prst="donu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A782CF5D-A585-4990-846A-5EDBD19A9BDB}" type="pres">
      <dgm:prSet presAssocID="{9DCEA5FC-4640-45AF-B712-7A4FD94AEF0D}" presName="L2TextContainer" presStyleLbl="revTx" presStyleIdx="0" presStyleCnt="10">
        <dgm:presLayoutVars>
          <dgm:bulletEnabled val="1"/>
        </dgm:presLayoutVars>
      </dgm:prSet>
      <dgm:spPr/>
    </dgm:pt>
    <dgm:pt modelId="{85C50C56-6DC8-4C47-8DBC-4FD6B1554AA4}" type="pres">
      <dgm:prSet presAssocID="{9DCEA5FC-4640-45AF-B712-7A4FD94AEF0D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4F322B1B-F357-4BCD-BF34-8A0D705A1CE7}" type="pres">
      <dgm:prSet presAssocID="{9DCEA5FC-4640-45AF-B712-7A4FD94AEF0D}" presName="ConnectLine" presStyleLbl="sibTrans1D1" presStyleIdx="0" presStyleCnt="5" custLinFactNeighborY="-13387"/>
      <dgm:spPr>
        <a:noFill/>
        <a:ln w="317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gm:spPr>
    </dgm:pt>
    <dgm:pt modelId="{9FF32B1E-94FD-475E-9959-8E0546070C5B}" type="pres">
      <dgm:prSet presAssocID="{9DCEA5FC-4640-45AF-B712-7A4FD94AEF0D}" presName="EmptyPlaceHolder" presStyleCnt="0"/>
      <dgm:spPr/>
    </dgm:pt>
    <dgm:pt modelId="{C9E000F5-B650-46EB-A3B0-FBA6593CE548}" type="pres">
      <dgm:prSet presAssocID="{0A99745B-BB5C-49B3-A782-8DB57641F6C9}" presName="spaceBetweenRectangles" presStyleCnt="0"/>
      <dgm:spPr/>
    </dgm:pt>
    <dgm:pt modelId="{B744CD57-FD23-4E62-9589-4CAC57B034E9}" type="pres">
      <dgm:prSet presAssocID="{CA6B1BA0-B2FC-48AD-8EDA-F4AAA4AF2782}" presName="composite" presStyleCnt="0"/>
      <dgm:spPr/>
    </dgm:pt>
    <dgm:pt modelId="{D891B168-1DA5-4124-931F-A51FCB8EFC11}" type="pres">
      <dgm:prSet presAssocID="{CA6B1BA0-B2FC-48AD-8EDA-F4AAA4AF2782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42206762-CD73-4F82-B16A-D168E2503215}" type="pres">
      <dgm:prSet presAssocID="{CA6B1BA0-B2FC-48AD-8EDA-F4AAA4AF2782}" presName="DropPinPlaceHolder" presStyleCnt="0"/>
      <dgm:spPr/>
    </dgm:pt>
    <dgm:pt modelId="{C0DBECBF-E3AA-450B-95D4-8349AA21B4F8}" type="pres">
      <dgm:prSet presAssocID="{CA6B1BA0-B2FC-48AD-8EDA-F4AAA4AF2782}" presName="DropPin" presStyleLbl="alignNode1" presStyleIdx="1" presStyleCnt="5"/>
      <dgm:spPr>
        <a:ln>
          <a:noFill/>
        </a:ln>
      </dgm:spPr>
    </dgm:pt>
    <dgm:pt modelId="{6EDDD44C-F5E4-49AD-B1D9-346B8B8AEE8F}" type="pres">
      <dgm:prSet presAssocID="{CA6B1BA0-B2FC-48AD-8EDA-F4AAA4AF2782}" presName="Ellipse" presStyleLbl="fgAcc1" presStyleIdx="2" presStyleCnt="6"/>
      <dgm:spPr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E564261-183D-47F9-8E7E-BCFC5023A815}" type="pres">
      <dgm:prSet presAssocID="{CA6B1BA0-B2FC-48AD-8EDA-F4AAA4AF2782}" presName="L2TextContainer" presStyleLbl="revTx" presStyleIdx="2" presStyleCnt="10">
        <dgm:presLayoutVars>
          <dgm:bulletEnabled val="1"/>
        </dgm:presLayoutVars>
      </dgm:prSet>
      <dgm:spPr/>
    </dgm:pt>
    <dgm:pt modelId="{3DA36ABE-9810-4ED4-9A55-2905E7588D06}" type="pres">
      <dgm:prSet presAssocID="{CA6B1BA0-B2FC-48AD-8EDA-F4AAA4AF2782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4B9F5909-A57C-4893-9C8A-D5960FE9BE37}" type="pres">
      <dgm:prSet presAssocID="{CA6B1BA0-B2FC-48AD-8EDA-F4AAA4AF2782}" presName="ConnectLine" presStyleLbl="sibTrans1D1" presStyleIdx="1" presStyleCnt="5" custLinFactNeighborY="15362"/>
      <dgm:spPr>
        <a:xfrm>
          <a:off x="4960678" y="2690813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DEDCEF89-DB8F-4197-B2D2-2D39426E0B96}" type="pres">
      <dgm:prSet presAssocID="{CA6B1BA0-B2FC-48AD-8EDA-F4AAA4AF2782}" presName="EmptyPlaceHolder" presStyleCnt="0"/>
      <dgm:spPr/>
    </dgm:pt>
    <dgm:pt modelId="{4A96FD2F-C127-41DC-AA54-1EEBED6BA483}" type="pres">
      <dgm:prSet presAssocID="{39FB540D-D808-4040-9A37-0AC474C0212F}" presName="spaceBetweenRectangles" presStyleCnt="0"/>
      <dgm:spPr/>
    </dgm:pt>
    <dgm:pt modelId="{5EAD27B1-0378-4097-8E32-3F9CE7602D06}" type="pres">
      <dgm:prSet presAssocID="{E098314C-7AD1-4A06-8D85-8093CF86E1F4}" presName="composite" presStyleCnt="0"/>
      <dgm:spPr/>
    </dgm:pt>
    <dgm:pt modelId="{320B02D1-56A1-4064-8D1D-4581EC7B3857}" type="pres">
      <dgm:prSet presAssocID="{E098314C-7AD1-4A06-8D85-8093CF86E1F4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9C1EB62-6983-4EF5-AB6B-DE049E2DF7B5}" type="pres">
      <dgm:prSet presAssocID="{E098314C-7AD1-4A06-8D85-8093CF86E1F4}" presName="DropPinPlaceHolder" presStyleCnt="0"/>
      <dgm:spPr/>
    </dgm:pt>
    <dgm:pt modelId="{82889EDE-532C-4C14-976B-E1A6E1B128E3}" type="pres">
      <dgm:prSet presAssocID="{E098314C-7AD1-4A06-8D85-8093CF86E1F4}" presName="DropPin" presStyleLbl="alignNode1" presStyleIdx="2" presStyleCnt="5"/>
      <dgm:spPr/>
    </dgm:pt>
    <dgm:pt modelId="{BFD40DDE-F597-45EB-A7CA-C97AB4B9579F}" type="pres">
      <dgm:prSet presAssocID="{E098314C-7AD1-4A06-8D85-8093CF86E1F4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38489F5-6E20-40C2-9116-E5A53978B7F0}" type="pres">
      <dgm:prSet presAssocID="{E098314C-7AD1-4A06-8D85-8093CF86E1F4}" presName="L2TextContainer" presStyleLbl="revTx" presStyleIdx="4" presStyleCnt="10">
        <dgm:presLayoutVars>
          <dgm:bulletEnabled val="1"/>
        </dgm:presLayoutVars>
      </dgm:prSet>
      <dgm:spPr/>
    </dgm:pt>
    <dgm:pt modelId="{0DC40123-6F7A-4BCC-BEC9-32B36A86F48A}" type="pres">
      <dgm:prSet presAssocID="{E098314C-7AD1-4A06-8D85-8093CF86E1F4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6B1BA6AA-6DF6-4AC9-9B81-116065B06E62}" type="pres">
      <dgm:prSet presAssocID="{E098314C-7AD1-4A06-8D85-8093CF86E1F4}" presName="ConnectLine" presStyleLbl="sibTrans1D1" presStyleIdx="2" presStyleCnt="5" custLinFactNeighborY="-1496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9864A47-5740-45FC-9EAA-A6568FFB6CB1}" type="pres">
      <dgm:prSet presAssocID="{E098314C-7AD1-4A06-8D85-8093CF86E1F4}" presName="EmptyPlaceHolder" presStyleCnt="0"/>
      <dgm:spPr/>
    </dgm:pt>
    <dgm:pt modelId="{20EDAE72-8F73-46AF-B1AD-86564B118127}" type="pres">
      <dgm:prSet presAssocID="{D03F62A8-31CA-4826-8C44-145128B23692}" presName="spaceBetweenRectangles" presStyleCnt="0"/>
      <dgm:spPr/>
    </dgm:pt>
    <dgm:pt modelId="{A1AE2BC4-A99C-4DD3-A84D-EB3461D18287}" type="pres">
      <dgm:prSet presAssocID="{212ADAAB-D5CB-4BBC-8DAF-7340FD334994}" presName="composite" presStyleCnt="0"/>
      <dgm:spPr/>
    </dgm:pt>
    <dgm:pt modelId="{278CF1E0-B1C4-4B10-A5EC-FD7EF0557E2D}" type="pres">
      <dgm:prSet presAssocID="{212ADAAB-D5CB-4BBC-8DAF-7340FD334994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27B65FB4-BE6A-41E6-BBE9-8DC9F7B73486}" type="pres">
      <dgm:prSet presAssocID="{212ADAAB-D5CB-4BBC-8DAF-7340FD334994}" presName="DropPinPlaceHolder" presStyleCnt="0"/>
      <dgm:spPr/>
    </dgm:pt>
    <dgm:pt modelId="{488CC4C6-DFBC-460C-A9ED-BEDA8CC682D4}" type="pres">
      <dgm:prSet presAssocID="{212ADAAB-D5CB-4BBC-8DAF-7340FD334994}" presName="DropPin" presStyleLbl="alignNode1" presStyleIdx="3" presStyleCnt="5"/>
      <dgm:spPr>
        <a:ln>
          <a:noFill/>
        </a:ln>
      </dgm:spPr>
    </dgm:pt>
    <dgm:pt modelId="{48CA82DA-B677-461B-A08D-337683480059}" type="pres">
      <dgm:prSet presAssocID="{212ADAAB-D5CB-4BBC-8DAF-7340FD334994}" presName="Ellipse" presStyleLbl="fgAcc1" presStyleIdx="4" presStyleCnt="6"/>
      <dgm:spPr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1646913-A3FA-4470-A3E9-C64B0A13A62A}" type="pres">
      <dgm:prSet presAssocID="{212ADAAB-D5CB-4BBC-8DAF-7340FD334994}" presName="L2TextContainer" presStyleLbl="revTx" presStyleIdx="6" presStyleCnt="10">
        <dgm:presLayoutVars>
          <dgm:bulletEnabled val="1"/>
        </dgm:presLayoutVars>
      </dgm:prSet>
      <dgm:spPr/>
    </dgm:pt>
    <dgm:pt modelId="{6EC2FC68-E1B8-4274-8090-C2C96A4CD82C}" type="pres">
      <dgm:prSet presAssocID="{212ADAAB-D5CB-4BBC-8DAF-7340FD334994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4F41BF23-550C-4E7F-977E-3D22E3AF7B51}" type="pres">
      <dgm:prSet presAssocID="{212ADAAB-D5CB-4BBC-8DAF-7340FD334994}" presName="ConnectLine" presStyleLbl="sibTrans1D1" presStyleIdx="3" presStyleCnt="5" custLinFactNeighborY="14972"/>
      <dgm:spPr>
        <a:xfrm>
          <a:off x="6519360" y="1097851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5018695D-CFD4-49F8-8967-BA8A0C0A0DE1}" type="pres">
      <dgm:prSet presAssocID="{212ADAAB-D5CB-4BBC-8DAF-7340FD334994}" presName="EmptyPlaceHolder" presStyleCnt="0"/>
      <dgm:spPr/>
    </dgm:pt>
    <dgm:pt modelId="{6DB24252-8C95-424F-858D-03DE32CCB962}" type="pres">
      <dgm:prSet presAssocID="{AB2787E4-2A8B-428D-A4AE-2B14DCFFC4E7}" presName="spaceBetweenRectangles" presStyleCnt="0"/>
      <dgm:spPr/>
    </dgm:pt>
    <dgm:pt modelId="{496949C8-3B71-483E-8083-4DCA83C008A8}" type="pres">
      <dgm:prSet presAssocID="{91C1D922-5D5A-4862-BD3D-728226000EE1}" presName="composite" presStyleCnt="0"/>
      <dgm:spPr/>
    </dgm:pt>
    <dgm:pt modelId="{140582B8-12B4-4B76-8672-D8FA6200697B}" type="pres">
      <dgm:prSet presAssocID="{91C1D922-5D5A-4862-BD3D-728226000EE1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C979CDF-09A8-4978-BF7D-8E4A664133F5}" type="pres">
      <dgm:prSet presAssocID="{91C1D922-5D5A-4862-BD3D-728226000EE1}" presName="DropPinPlaceHolder" presStyleCnt="0"/>
      <dgm:spPr/>
    </dgm:pt>
    <dgm:pt modelId="{D42D75EE-4151-4487-AE23-571465862D1D}" type="pres">
      <dgm:prSet presAssocID="{91C1D922-5D5A-4862-BD3D-728226000EE1}" presName="DropPin" presStyleLbl="alignNode1" presStyleIdx="4" presStyleCnt="5"/>
      <dgm:spPr/>
    </dgm:pt>
    <dgm:pt modelId="{A925C47B-F0F8-4BBF-830D-646C272BC12D}" type="pres">
      <dgm:prSet presAssocID="{91C1D922-5D5A-4862-BD3D-728226000EE1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5646665-D178-4771-8EB5-5F6692877346}" type="pres">
      <dgm:prSet presAssocID="{91C1D922-5D5A-4862-BD3D-728226000EE1}" presName="L2TextContainer" presStyleLbl="revTx" presStyleIdx="8" presStyleCnt="10">
        <dgm:presLayoutVars>
          <dgm:bulletEnabled val="1"/>
        </dgm:presLayoutVars>
      </dgm:prSet>
      <dgm:spPr/>
    </dgm:pt>
    <dgm:pt modelId="{0C4561FC-92B4-4D5D-896A-26A846469811}" type="pres">
      <dgm:prSet presAssocID="{91C1D922-5D5A-4862-BD3D-728226000EE1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3769B0DC-F887-4B2F-ACBD-C53BE503896B}" type="pres">
      <dgm:prSet presAssocID="{91C1D922-5D5A-4862-BD3D-728226000EE1}" presName="ConnectLine" presStyleLbl="sibTrans1D1" presStyleIdx="4" presStyleCnt="5" custLinFactNeighborY="-14972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B3E87AB-4AE8-49A9-8F13-60205F63B26C}" type="pres">
      <dgm:prSet presAssocID="{91C1D922-5D5A-4862-BD3D-728226000EE1}" presName="EmptyPlaceHolder" presStyleCnt="0"/>
      <dgm:spPr/>
    </dgm:pt>
  </dgm:ptLst>
  <dgm:cxnLst>
    <dgm:cxn modelId="{CF115C02-A8FD-4ECE-B944-50D87225645C}" type="presOf" srcId="{8D095A12-B190-451F-AFD0-79C8ABCBE001}" destId="{D1646913-A3FA-4470-A3E9-C64B0A13A62A}" srcOrd="0" destOrd="0" presId="urn:microsoft.com/office/officeart/2017/3/layout/DropPinTimeline"/>
    <dgm:cxn modelId="{A8201C13-2FC6-4655-978A-ABABB73AC753}" type="presOf" srcId="{61577F92-4726-473A-AC14-7252DA16E2A4}" destId="{438489F5-6E20-40C2-9116-E5A53978B7F0}" srcOrd="0" destOrd="0" presId="urn:microsoft.com/office/officeart/2017/3/layout/DropPinTimeline"/>
    <dgm:cxn modelId="{D1840317-04E3-4452-901C-8CF2D9922B60}" type="presOf" srcId="{E098314C-7AD1-4A06-8D85-8093CF86E1F4}" destId="{0DC40123-6F7A-4BCC-BEC9-32B36A86F48A}" srcOrd="0" destOrd="0" presId="urn:microsoft.com/office/officeart/2017/3/layout/DropPinTimeline"/>
    <dgm:cxn modelId="{8DDBE831-D009-4D09-9081-F6B1CA5705BA}" type="presOf" srcId="{212ADAAB-D5CB-4BBC-8DAF-7340FD334994}" destId="{6EC2FC68-E1B8-4274-8090-C2C96A4CD82C}" srcOrd="0" destOrd="0" presId="urn:microsoft.com/office/officeart/2017/3/layout/DropPinTimeline"/>
    <dgm:cxn modelId="{002C8337-65EC-4FCA-9216-B93727599BA2}" srcId="{63085546-7C7C-4B3E-ABEB-2669F1A65FB2}" destId="{91C1D922-5D5A-4862-BD3D-728226000EE1}" srcOrd="4" destOrd="0" parTransId="{26589F81-C1CC-467F-961C-2492BC382705}" sibTransId="{718586C5-7D5F-44B6-886E-70EF4C6A9F07}"/>
    <dgm:cxn modelId="{112B7D3D-6F34-4C47-9324-859CD27BA7A5}" type="presOf" srcId="{D30B261B-F945-45AC-A187-280D0A567519}" destId="{FE564261-183D-47F9-8E7E-BCFC5023A815}" srcOrd="0" destOrd="0" presId="urn:microsoft.com/office/officeart/2017/3/layout/DropPinTimeline"/>
    <dgm:cxn modelId="{BC425548-9601-4657-82EA-A76C23FB0D29}" type="presOf" srcId="{E91D3C8D-9388-4F30-A0CA-9A6380E67CDE}" destId="{A782CF5D-A585-4990-846A-5EDBD19A9BDB}" srcOrd="0" destOrd="0" presId="urn:microsoft.com/office/officeart/2017/3/layout/DropPinTimeline"/>
    <dgm:cxn modelId="{B39C3359-F7C5-4FD9-914A-49BEDA323F25}" srcId="{CA6B1BA0-B2FC-48AD-8EDA-F4AAA4AF2782}" destId="{D30B261B-F945-45AC-A187-280D0A567519}" srcOrd="0" destOrd="0" parTransId="{DB52AF9A-0EDB-49F1-86E0-C967A08B6802}" sibTransId="{C7BFF6A0-695E-4CC5-BBA7-CD57D86C2E99}"/>
    <dgm:cxn modelId="{DD687B5C-28C8-4088-99B8-D375C5FDAE4A}" srcId="{91C1D922-5D5A-4862-BD3D-728226000EE1}" destId="{2AEE5C11-34AE-4EB7-8907-9BED418EA471}" srcOrd="0" destOrd="0" parTransId="{2E14AD1F-C7EA-45AE-ADC0-0EE92A6516CB}" sibTransId="{F36FDDA0-6B91-47CB-8114-B6F076E55FC8}"/>
    <dgm:cxn modelId="{D875A767-9770-41B4-A2C5-AC2882F87A24}" srcId="{E098314C-7AD1-4A06-8D85-8093CF86E1F4}" destId="{61577F92-4726-473A-AC14-7252DA16E2A4}" srcOrd="0" destOrd="0" parTransId="{EB13D2C4-9236-4814-9DCE-231A48C7E08F}" sibTransId="{495A2FE4-16D8-4007-B03C-4ABDE9502FB4}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C8C7266C-2A0C-476A-85B3-F12BE2521F4C}" srcId="{63085546-7C7C-4B3E-ABEB-2669F1A65FB2}" destId="{212ADAAB-D5CB-4BBC-8DAF-7340FD334994}" srcOrd="3" destOrd="0" parTransId="{45F6D312-A686-491E-95E3-EFB9640CC472}" sibTransId="{AB2787E4-2A8B-428D-A4AE-2B14DCFFC4E7}"/>
    <dgm:cxn modelId="{E096E570-0CCD-4677-812D-37540C43A454}" type="presOf" srcId="{91C1D922-5D5A-4862-BD3D-728226000EE1}" destId="{0C4561FC-92B4-4D5D-896A-26A846469811}" srcOrd="0" destOrd="0" presId="urn:microsoft.com/office/officeart/2017/3/layout/DropPinTimeline"/>
    <dgm:cxn modelId="{2960AD91-E7C9-4903-8344-E2B31A68E82A}" type="presOf" srcId="{9DCEA5FC-4640-45AF-B712-7A4FD94AEF0D}" destId="{85C50C56-6DC8-4C47-8DBC-4FD6B1554AA4}" srcOrd="0" destOrd="0" presId="urn:microsoft.com/office/officeart/2017/3/layout/DropPinTimeline"/>
    <dgm:cxn modelId="{247DE591-0579-4FF5-9C62-940C4F67096B}" type="presOf" srcId="{63085546-7C7C-4B3E-ABEB-2669F1A65FB2}" destId="{7A5D3400-AF5B-4297-8592-4C1EDB9D0973}" srcOrd="0" destOrd="0" presId="urn:microsoft.com/office/officeart/2017/3/layout/DropPinTimeline"/>
    <dgm:cxn modelId="{5C56C194-7D64-494B-99A5-694172802292}" srcId="{212ADAAB-D5CB-4BBC-8DAF-7340FD334994}" destId="{8D095A12-B190-451F-AFD0-79C8ABCBE001}" srcOrd="0" destOrd="0" parTransId="{64216767-B153-464D-8482-5505EB50B975}" sibTransId="{154A6310-0B48-4557-9E16-A476A06D1073}"/>
    <dgm:cxn modelId="{212D1F95-B61D-4D22-AA11-09B2B5BB9E60}" srcId="{63085546-7C7C-4B3E-ABEB-2669F1A65FB2}" destId="{E098314C-7AD1-4A06-8D85-8093CF86E1F4}" srcOrd="2" destOrd="0" parTransId="{E50BE9F9-DDF9-4B91-98A9-871BAD46DA1C}" sibTransId="{D03F62A8-31CA-4826-8C44-145128B23692}"/>
    <dgm:cxn modelId="{5F7B95D8-D806-4891-8968-6DEF95A8D7BB}" type="presOf" srcId="{CA6B1BA0-B2FC-48AD-8EDA-F4AAA4AF2782}" destId="{3DA36ABE-9810-4ED4-9A55-2905E7588D06}" srcOrd="0" destOrd="0" presId="urn:microsoft.com/office/officeart/2017/3/layout/DropPinTimeline"/>
    <dgm:cxn modelId="{4F76BED8-5075-4519-8CA7-0B642942AF56}" type="presOf" srcId="{2AEE5C11-34AE-4EB7-8907-9BED418EA471}" destId="{D5646665-D178-4771-8EB5-5F6692877346}" srcOrd="0" destOrd="0" presId="urn:microsoft.com/office/officeart/2017/3/layout/DropPinTimeline"/>
    <dgm:cxn modelId="{4A6BEEE1-B030-4892-B254-7B51A592FFA3}" srcId="{9DCEA5FC-4640-45AF-B712-7A4FD94AEF0D}" destId="{E91D3C8D-9388-4F30-A0CA-9A6380E67CDE}" srcOrd="0" destOrd="0" parTransId="{F9BAC774-8749-4D72-AF8C-4EDD863CB01E}" sibTransId="{35EB18E2-0B26-4512-A96A-D28449FFE6FD}"/>
    <dgm:cxn modelId="{CD6B6EE8-3813-4EF1-BFEC-C005A3326D63}" srcId="{63085546-7C7C-4B3E-ABEB-2669F1A65FB2}" destId="{CA6B1BA0-B2FC-48AD-8EDA-F4AAA4AF2782}" srcOrd="1" destOrd="0" parTransId="{D7D3AA07-BCB9-4212-A556-E90870FB1413}" sibTransId="{39FB540D-D808-4040-9A37-0AC474C0212F}"/>
    <dgm:cxn modelId="{EE7B72E7-952F-46F7-BA2D-AFA8EB8D2BFE}" type="presParOf" srcId="{7A5D3400-AF5B-4297-8592-4C1EDB9D0973}" destId="{BD204284-1F7C-4D58-BC79-8C2DEE7E9FAF}" srcOrd="0" destOrd="0" presId="urn:microsoft.com/office/officeart/2017/3/layout/DropPinTimeline"/>
    <dgm:cxn modelId="{627151CE-9473-4C2A-B7B1-44907E5FB4A6}" type="presParOf" srcId="{7A5D3400-AF5B-4297-8592-4C1EDB9D0973}" destId="{46A6B157-7198-41C4-9D25-C4F8885F1B6F}" srcOrd="1" destOrd="0" presId="urn:microsoft.com/office/officeart/2017/3/layout/DropPinTimeline"/>
    <dgm:cxn modelId="{A48883D8-481E-48EC-AA3A-C42BFDFECBED}" type="presParOf" srcId="{46A6B157-7198-41C4-9D25-C4F8885F1B6F}" destId="{578E6A06-6F61-48BD-9F1A-48E731D6E26D}" srcOrd="0" destOrd="0" presId="urn:microsoft.com/office/officeart/2017/3/layout/DropPinTimeline"/>
    <dgm:cxn modelId="{2747ACED-51CE-4191-A67D-B5082F6B2299}" type="presParOf" srcId="{578E6A06-6F61-48BD-9F1A-48E731D6E26D}" destId="{9F727168-E825-43C1-AF50-41E115F59C0C}" srcOrd="0" destOrd="0" presId="urn:microsoft.com/office/officeart/2017/3/layout/DropPinTimeline"/>
    <dgm:cxn modelId="{94E5C006-4353-41C1-AD29-90C4BBA1D062}" type="presParOf" srcId="{578E6A06-6F61-48BD-9F1A-48E731D6E26D}" destId="{0C380CA5-521A-4949-A022-450DA9C217F5}" srcOrd="1" destOrd="0" presId="urn:microsoft.com/office/officeart/2017/3/layout/DropPinTimeline"/>
    <dgm:cxn modelId="{7762B464-179A-4827-BAA6-28077200246C}" type="presParOf" srcId="{0C380CA5-521A-4949-A022-450DA9C217F5}" destId="{19EF924A-339B-436A-9151-9C7B0B0377B9}" srcOrd="0" destOrd="0" presId="urn:microsoft.com/office/officeart/2017/3/layout/DropPinTimeline"/>
    <dgm:cxn modelId="{0426AA81-7F76-4B82-B249-AAA24B1C4151}" type="presParOf" srcId="{0C380CA5-521A-4949-A022-450DA9C217F5}" destId="{846B4BA4-33F0-43CE-A60E-B95E195AD5A9}" srcOrd="1" destOrd="0" presId="urn:microsoft.com/office/officeart/2017/3/layout/DropPinTimeline"/>
    <dgm:cxn modelId="{A5DAE559-4AD4-42AB-A98A-8074BC661419}" type="presParOf" srcId="{578E6A06-6F61-48BD-9F1A-48E731D6E26D}" destId="{A782CF5D-A585-4990-846A-5EDBD19A9BDB}" srcOrd="2" destOrd="0" presId="urn:microsoft.com/office/officeart/2017/3/layout/DropPinTimeline"/>
    <dgm:cxn modelId="{6BA5B6C3-36AB-4B7B-BD51-3BF4E3F333C4}" type="presParOf" srcId="{578E6A06-6F61-48BD-9F1A-48E731D6E26D}" destId="{85C50C56-6DC8-4C47-8DBC-4FD6B1554AA4}" srcOrd="3" destOrd="0" presId="urn:microsoft.com/office/officeart/2017/3/layout/DropPinTimeline"/>
    <dgm:cxn modelId="{D907C125-3244-417F-81A9-CDE4CD11B7D4}" type="presParOf" srcId="{578E6A06-6F61-48BD-9F1A-48E731D6E26D}" destId="{4F322B1B-F357-4BCD-BF34-8A0D705A1CE7}" srcOrd="4" destOrd="0" presId="urn:microsoft.com/office/officeart/2017/3/layout/DropPinTimeline"/>
    <dgm:cxn modelId="{6311ED78-D9DE-42F5-8A19-38930B8CCA8B}" type="presParOf" srcId="{578E6A06-6F61-48BD-9F1A-48E731D6E26D}" destId="{9FF32B1E-94FD-475E-9959-8E0546070C5B}" srcOrd="5" destOrd="0" presId="urn:microsoft.com/office/officeart/2017/3/layout/DropPinTimeline"/>
    <dgm:cxn modelId="{07019D19-607A-464D-994A-4912895038B6}" type="presParOf" srcId="{46A6B157-7198-41C4-9D25-C4F8885F1B6F}" destId="{C9E000F5-B650-46EB-A3B0-FBA6593CE548}" srcOrd="1" destOrd="0" presId="urn:microsoft.com/office/officeart/2017/3/layout/DropPinTimeline"/>
    <dgm:cxn modelId="{358590B5-53F4-4423-AAB6-837B0E08097A}" type="presParOf" srcId="{46A6B157-7198-41C4-9D25-C4F8885F1B6F}" destId="{B744CD57-FD23-4E62-9589-4CAC57B034E9}" srcOrd="2" destOrd="0" presId="urn:microsoft.com/office/officeart/2017/3/layout/DropPinTimeline"/>
    <dgm:cxn modelId="{6B72C4BD-FEC4-4829-B1B9-C4FFE626DF9B}" type="presParOf" srcId="{B744CD57-FD23-4E62-9589-4CAC57B034E9}" destId="{D891B168-1DA5-4124-931F-A51FCB8EFC11}" srcOrd="0" destOrd="0" presId="urn:microsoft.com/office/officeart/2017/3/layout/DropPinTimeline"/>
    <dgm:cxn modelId="{0DC88F47-DE86-4F86-9A36-CBB96D318492}" type="presParOf" srcId="{B744CD57-FD23-4E62-9589-4CAC57B034E9}" destId="{42206762-CD73-4F82-B16A-D168E2503215}" srcOrd="1" destOrd="0" presId="urn:microsoft.com/office/officeart/2017/3/layout/DropPinTimeline"/>
    <dgm:cxn modelId="{554DC771-812D-40A6-AF53-C185033A5972}" type="presParOf" srcId="{42206762-CD73-4F82-B16A-D168E2503215}" destId="{C0DBECBF-E3AA-450B-95D4-8349AA21B4F8}" srcOrd="0" destOrd="0" presId="urn:microsoft.com/office/officeart/2017/3/layout/DropPinTimeline"/>
    <dgm:cxn modelId="{9DB4309D-447C-4319-8301-0F0676F953BB}" type="presParOf" srcId="{42206762-CD73-4F82-B16A-D168E2503215}" destId="{6EDDD44C-F5E4-49AD-B1D9-346B8B8AEE8F}" srcOrd="1" destOrd="0" presId="urn:microsoft.com/office/officeart/2017/3/layout/DropPinTimeline"/>
    <dgm:cxn modelId="{940541D8-1319-448F-A743-2385BE8BA216}" type="presParOf" srcId="{B744CD57-FD23-4E62-9589-4CAC57B034E9}" destId="{FE564261-183D-47F9-8E7E-BCFC5023A815}" srcOrd="2" destOrd="0" presId="urn:microsoft.com/office/officeart/2017/3/layout/DropPinTimeline"/>
    <dgm:cxn modelId="{56BE6CCF-F2E3-4E95-BAAC-4E3A64152584}" type="presParOf" srcId="{B744CD57-FD23-4E62-9589-4CAC57B034E9}" destId="{3DA36ABE-9810-4ED4-9A55-2905E7588D06}" srcOrd="3" destOrd="0" presId="urn:microsoft.com/office/officeart/2017/3/layout/DropPinTimeline"/>
    <dgm:cxn modelId="{5471C9AC-1192-48D9-BAD3-C1D878832850}" type="presParOf" srcId="{B744CD57-FD23-4E62-9589-4CAC57B034E9}" destId="{4B9F5909-A57C-4893-9C8A-D5960FE9BE37}" srcOrd="4" destOrd="0" presId="urn:microsoft.com/office/officeart/2017/3/layout/DropPinTimeline"/>
    <dgm:cxn modelId="{E7F71E1D-CC0D-4DBD-B2F5-D7F8EC427F2A}" type="presParOf" srcId="{B744CD57-FD23-4E62-9589-4CAC57B034E9}" destId="{DEDCEF89-DB8F-4197-B2D2-2D39426E0B96}" srcOrd="5" destOrd="0" presId="urn:microsoft.com/office/officeart/2017/3/layout/DropPinTimeline"/>
    <dgm:cxn modelId="{227AA683-B8DE-49A6-AAF5-96FC3DACF870}" type="presParOf" srcId="{46A6B157-7198-41C4-9D25-C4F8885F1B6F}" destId="{4A96FD2F-C127-41DC-AA54-1EEBED6BA483}" srcOrd="3" destOrd="0" presId="urn:microsoft.com/office/officeart/2017/3/layout/DropPinTimeline"/>
    <dgm:cxn modelId="{818C8717-980B-44A0-844A-734CF42CFD00}" type="presParOf" srcId="{46A6B157-7198-41C4-9D25-C4F8885F1B6F}" destId="{5EAD27B1-0378-4097-8E32-3F9CE7602D06}" srcOrd="4" destOrd="0" presId="urn:microsoft.com/office/officeart/2017/3/layout/DropPinTimeline"/>
    <dgm:cxn modelId="{DA290056-E8D6-4892-9D29-0251AE69BEDD}" type="presParOf" srcId="{5EAD27B1-0378-4097-8E32-3F9CE7602D06}" destId="{320B02D1-56A1-4064-8D1D-4581EC7B3857}" srcOrd="0" destOrd="0" presId="urn:microsoft.com/office/officeart/2017/3/layout/DropPinTimeline"/>
    <dgm:cxn modelId="{1FAF0A50-C8F6-4E0E-B245-D0616C751E05}" type="presParOf" srcId="{5EAD27B1-0378-4097-8E32-3F9CE7602D06}" destId="{F9C1EB62-6983-4EF5-AB6B-DE049E2DF7B5}" srcOrd="1" destOrd="0" presId="urn:microsoft.com/office/officeart/2017/3/layout/DropPinTimeline"/>
    <dgm:cxn modelId="{D2C2E385-73BF-407C-B4B1-8BB768CBC70A}" type="presParOf" srcId="{F9C1EB62-6983-4EF5-AB6B-DE049E2DF7B5}" destId="{82889EDE-532C-4C14-976B-E1A6E1B128E3}" srcOrd="0" destOrd="0" presId="urn:microsoft.com/office/officeart/2017/3/layout/DropPinTimeline"/>
    <dgm:cxn modelId="{EBF8A009-FD21-45F1-8FBC-46EA8E1FECC7}" type="presParOf" srcId="{F9C1EB62-6983-4EF5-AB6B-DE049E2DF7B5}" destId="{BFD40DDE-F597-45EB-A7CA-C97AB4B9579F}" srcOrd="1" destOrd="0" presId="urn:microsoft.com/office/officeart/2017/3/layout/DropPinTimeline"/>
    <dgm:cxn modelId="{7A5820E8-8924-42F6-96BC-42B3D3CEFBA7}" type="presParOf" srcId="{5EAD27B1-0378-4097-8E32-3F9CE7602D06}" destId="{438489F5-6E20-40C2-9116-E5A53978B7F0}" srcOrd="2" destOrd="0" presId="urn:microsoft.com/office/officeart/2017/3/layout/DropPinTimeline"/>
    <dgm:cxn modelId="{4DEA109F-3FAE-496D-AD90-299126A2A752}" type="presParOf" srcId="{5EAD27B1-0378-4097-8E32-3F9CE7602D06}" destId="{0DC40123-6F7A-4BCC-BEC9-32B36A86F48A}" srcOrd="3" destOrd="0" presId="urn:microsoft.com/office/officeart/2017/3/layout/DropPinTimeline"/>
    <dgm:cxn modelId="{59FA7D7D-8C01-4E4E-9651-5CD75ACB8985}" type="presParOf" srcId="{5EAD27B1-0378-4097-8E32-3F9CE7602D06}" destId="{6B1BA6AA-6DF6-4AC9-9B81-116065B06E62}" srcOrd="4" destOrd="0" presId="urn:microsoft.com/office/officeart/2017/3/layout/DropPinTimeline"/>
    <dgm:cxn modelId="{4FE26346-6E7C-491A-B0E0-2F826B90BD0E}" type="presParOf" srcId="{5EAD27B1-0378-4097-8E32-3F9CE7602D06}" destId="{39864A47-5740-45FC-9EAA-A6568FFB6CB1}" srcOrd="5" destOrd="0" presId="urn:microsoft.com/office/officeart/2017/3/layout/DropPinTimeline"/>
    <dgm:cxn modelId="{2FF9A442-65B5-4330-8C57-33FF92B79CE9}" type="presParOf" srcId="{46A6B157-7198-41C4-9D25-C4F8885F1B6F}" destId="{20EDAE72-8F73-46AF-B1AD-86564B118127}" srcOrd="5" destOrd="0" presId="urn:microsoft.com/office/officeart/2017/3/layout/DropPinTimeline"/>
    <dgm:cxn modelId="{1D4FDAD1-993A-4859-B4E5-C407C01557F6}" type="presParOf" srcId="{46A6B157-7198-41C4-9D25-C4F8885F1B6F}" destId="{A1AE2BC4-A99C-4DD3-A84D-EB3461D18287}" srcOrd="6" destOrd="0" presId="urn:microsoft.com/office/officeart/2017/3/layout/DropPinTimeline"/>
    <dgm:cxn modelId="{90DAD5F5-3576-4D91-A139-A1091EAAC4A7}" type="presParOf" srcId="{A1AE2BC4-A99C-4DD3-A84D-EB3461D18287}" destId="{278CF1E0-B1C4-4B10-A5EC-FD7EF0557E2D}" srcOrd="0" destOrd="0" presId="urn:microsoft.com/office/officeart/2017/3/layout/DropPinTimeline"/>
    <dgm:cxn modelId="{52A9681D-53FD-49B1-BD17-D64FCFB5F1F2}" type="presParOf" srcId="{A1AE2BC4-A99C-4DD3-A84D-EB3461D18287}" destId="{27B65FB4-BE6A-41E6-BBE9-8DC9F7B73486}" srcOrd="1" destOrd="0" presId="urn:microsoft.com/office/officeart/2017/3/layout/DropPinTimeline"/>
    <dgm:cxn modelId="{8AD365C4-7124-4C15-B871-A2B4B8B04451}" type="presParOf" srcId="{27B65FB4-BE6A-41E6-BBE9-8DC9F7B73486}" destId="{488CC4C6-DFBC-460C-A9ED-BEDA8CC682D4}" srcOrd="0" destOrd="0" presId="urn:microsoft.com/office/officeart/2017/3/layout/DropPinTimeline"/>
    <dgm:cxn modelId="{7EAAAC21-CC5D-4091-A22E-5DC875B51F99}" type="presParOf" srcId="{27B65FB4-BE6A-41E6-BBE9-8DC9F7B73486}" destId="{48CA82DA-B677-461B-A08D-337683480059}" srcOrd="1" destOrd="0" presId="urn:microsoft.com/office/officeart/2017/3/layout/DropPinTimeline"/>
    <dgm:cxn modelId="{8DFBE3ED-DDE2-4CCF-85B2-33F5D034BA60}" type="presParOf" srcId="{A1AE2BC4-A99C-4DD3-A84D-EB3461D18287}" destId="{D1646913-A3FA-4470-A3E9-C64B0A13A62A}" srcOrd="2" destOrd="0" presId="urn:microsoft.com/office/officeart/2017/3/layout/DropPinTimeline"/>
    <dgm:cxn modelId="{A6FF97EA-E5DE-4407-A12A-C2CE8C355CE7}" type="presParOf" srcId="{A1AE2BC4-A99C-4DD3-A84D-EB3461D18287}" destId="{6EC2FC68-E1B8-4274-8090-C2C96A4CD82C}" srcOrd="3" destOrd="0" presId="urn:microsoft.com/office/officeart/2017/3/layout/DropPinTimeline"/>
    <dgm:cxn modelId="{4600C650-68BA-47AD-B2F3-0B4A3911CCD8}" type="presParOf" srcId="{A1AE2BC4-A99C-4DD3-A84D-EB3461D18287}" destId="{4F41BF23-550C-4E7F-977E-3D22E3AF7B51}" srcOrd="4" destOrd="0" presId="urn:microsoft.com/office/officeart/2017/3/layout/DropPinTimeline"/>
    <dgm:cxn modelId="{2AC7728E-76E9-4011-ADA4-96F08ABD166E}" type="presParOf" srcId="{A1AE2BC4-A99C-4DD3-A84D-EB3461D18287}" destId="{5018695D-CFD4-49F8-8967-BA8A0C0A0DE1}" srcOrd="5" destOrd="0" presId="urn:microsoft.com/office/officeart/2017/3/layout/DropPinTimeline"/>
    <dgm:cxn modelId="{465D8B0D-B3C7-4F5B-9924-32ED60A8D99B}" type="presParOf" srcId="{46A6B157-7198-41C4-9D25-C4F8885F1B6F}" destId="{6DB24252-8C95-424F-858D-03DE32CCB962}" srcOrd="7" destOrd="0" presId="urn:microsoft.com/office/officeart/2017/3/layout/DropPinTimeline"/>
    <dgm:cxn modelId="{7DE49C84-6803-4E72-B92C-48E7E9002030}" type="presParOf" srcId="{46A6B157-7198-41C4-9D25-C4F8885F1B6F}" destId="{496949C8-3B71-483E-8083-4DCA83C008A8}" srcOrd="8" destOrd="0" presId="urn:microsoft.com/office/officeart/2017/3/layout/DropPinTimeline"/>
    <dgm:cxn modelId="{070FE0FF-B3FB-4B3E-BAF5-DBFA0D6EDC3A}" type="presParOf" srcId="{496949C8-3B71-483E-8083-4DCA83C008A8}" destId="{140582B8-12B4-4B76-8672-D8FA6200697B}" srcOrd="0" destOrd="0" presId="urn:microsoft.com/office/officeart/2017/3/layout/DropPinTimeline"/>
    <dgm:cxn modelId="{6DD98D3F-DE5E-4660-8664-E0B3F9BAF57E}" type="presParOf" srcId="{496949C8-3B71-483E-8083-4DCA83C008A8}" destId="{DC979CDF-09A8-4978-BF7D-8E4A664133F5}" srcOrd="1" destOrd="0" presId="urn:microsoft.com/office/officeart/2017/3/layout/DropPinTimeline"/>
    <dgm:cxn modelId="{A1902F44-A4C8-41AA-9D10-11DDA6CF4AE9}" type="presParOf" srcId="{DC979CDF-09A8-4978-BF7D-8E4A664133F5}" destId="{D42D75EE-4151-4487-AE23-571465862D1D}" srcOrd="0" destOrd="0" presId="urn:microsoft.com/office/officeart/2017/3/layout/DropPinTimeline"/>
    <dgm:cxn modelId="{6E450942-638C-4B3C-9DA2-54890AEE694C}" type="presParOf" srcId="{DC979CDF-09A8-4978-BF7D-8E4A664133F5}" destId="{A925C47B-F0F8-4BBF-830D-646C272BC12D}" srcOrd="1" destOrd="0" presId="urn:microsoft.com/office/officeart/2017/3/layout/DropPinTimeline"/>
    <dgm:cxn modelId="{506EBD9C-D184-44DC-B4A2-349E1591CC9A}" type="presParOf" srcId="{496949C8-3B71-483E-8083-4DCA83C008A8}" destId="{D5646665-D178-4771-8EB5-5F6692877346}" srcOrd="2" destOrd="0" presId="urn:microsoft.com/office/officeart/2017/3/layout/DropPinTimeline"/>
    <dgm:cxn modelId="{C1C7255C-56EE-426E-82BD-CDF086410AFF}" type="presParOf" srcId="{496949C8-3B71-483E-8083-4DCA83C008A8}" destId="{0C4561FC-92B4-4D5D-896A-26A846469811}" srcOrd="3" destOrd="0" presId="urn:microsoft.com/office/officeart/2017/3/layout/DropPinTimeline"/>
    <dgm:cxn modelId="{418BD5F4-C474-4777-B756-6078F912C9A0}" type="presParOf" srcId="{496949C8-3B71-483E-8083-4DCA83C008A8}" destId="{3769B0DC-F887-4B2F-ACBD-C53BE503896B}" srcOrd="4" destOrd="0" presId="urn:microsoft.com/office/officeart/2017/3/layout/DropPinTimeline"/>
    <dgm:cxn modelId="{4B458F67-00C5-4A98-8E20-43ED89A93066}" type="presParOf" srcId="{496949C8-3B71-483E-8083-4DCA83C008A8}" destId="{2B3E87AB-4AE8-49A9-8F13-60205F63B26C}" srcOrd="5" destOrd="0" presId="urn:microsoft.com/office/officeart/2017/3/layout/DropPinTimeline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>
          <a:off x="0" y="2121868"/>
          <a:ext cx="12192000" cy="428624"/>
        </a:xfrm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09B8D-1C75-4604-9F35-AEC078447C45}">
      <dsp:nvSpPr>
        <dsp:cNvPr id="0" name=""/>
        <dsp:cNvSpPr/>
      </dsp:nvSpPr>
      <dsp:spPr>
        <a:xfrm rot="8100000">
          <a:off x="77908" y="538398"/>
          <a:ext cx="343601" cy="343601"/>
        </a:xfrm>
        <a:prstGeom prst="ellipse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1A1F-E910-48AB-A4C9-128002268483}">
      <dsp:nvSpPr>
        <dsp:cNvPr id="0" name=""/>
        <dsp:cNvSpPr/>
      </dsp:nvSpPr>
      <dsp:spPr>
        <a:xfrm>
          <a:off x="116079" y="576569"/>
          <a:ext cx="267258" cy="267258"/>
        </a:xfrm>
        <a:prstGeom prst="star12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603F2-85FC-4134-978C-4054E468209C}">
      <dsp:nvSpPr>
        <dsp:cNvPr id="0" name=""/>
        <dsp:cNvSpPr/>
      </dsp:nvSpPr>
      <dsp:spPr>
        <a:xfrm>
          <a:off x="491840" y="979663"/>
          <a:ext cx="3470566" cy="138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3AA5C-1289-44C6-9F3E-859ABA28E18F}">
      <dsp:nvSpPr>
        <dsp:cNvPr id="0" name=""/>
        <dsp:cNvSpPr/>
      </dsp:nvSpPr>
      <dsp:spPr>
        <a:xfrm>
          <a:off x="491840" y="493738"/>
          <a:ext cx="3470566" cy="48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rtlCol="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700" b="0" i="1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Guía de la UDI del IMDRF (9 de diciembre de 2013)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91840" y="493738"/>
        <a:ext cx="3470566" cy="485925"/>
      </dsp:txXfrm>
    </dsp:sp>
    <dsp:sp modelId="{0BB03C0E-97EC-4D66-9B09-35D689DAB28C}">
      <dsp:nvSpPr>
        <dsp:cNvPr id="0" name=""/>
        <dsp:cNvSpPr/>
      </dsp:nvSpPr>
      <dsp:spPr>
        <a:xfrm>
          <a:off x="249708" y="953161"/>
          <a:ext cx="0" cy="1383018"/>
        </a:xfrm>
        <a:prstGeom prst="line">
          <a:avLst/>
        </a:prstGeom>
        <a:noFill/>
        <a:ln w="114300" cap="rnd" cmpd="sng" algn="ctr">
          <a:solidFill>
            <a:schemeClr val="bg1">
              <a:lumMod val="95000"/>
            </a:schemeClr>
          </a:solidFill>
          <a:prstDash val="sysDot"/>
          <a:round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61E50-9FEC-48AD-A369-C1A8379B35EC}">
      <dsp:nvSpPr>
        <dsp:cNvPr id="0" name=""/>
        <dsp:cNvSpPr/>
      </dsp:nvSpPr>
      <dsp:spPr>
        <a:xfrm>
          <a:off x="205975" y="2292446"/>
          <a:ext cx="87466" cy="87466"/>
        </a:xfrm>
        <a:prstGeom prst="ellipse">
          <a:avLst/>
        </a:prstGeom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98938-B973-410F-B6E0-43437FA146E6}">
      <dsp:nvSpPr>
        <dsp:cNvPr id="0" name=""/>
        <dsp:cNvSpPr/>
      </dsp:nvSpPr>
      <dsp:spPr>
        <a:xfrm rot="18900000">
          <a:off x="2510107" y="3790360"/>
          <a:ext cx="343601" cy="343601"/>
        </a:xfrm>
        <a:prstGeom prst="ellipse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E64BD-02BC-4C6F-AC50-F9617E59754D}">
      <dsp:nvSpPr>
        <dsp:cNvPr id="0" name=""/>
        <dsp:cNvSpPr/>
      </dsp:nvSpPr>
      <dsp:spPr>
        <a:xfrm>
          <a:off x="2548278" y="3828531"/>
          <a:ext cx="267258" cy="267258"/>
        </a:xfrm>
        <a:prstGeom prst="star12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070CD-E29E-4F50-9A43-342A2DE968FF}">
      <dsp:nvSpPr>
        <dsp:cNvPr id="0" name=""/>
        <dsp:cNvSpPr/>
      </dsp:nvSpPr>
      <dsp:spPr>
        <a:xfrm>
          <a:off x="2924870" y="2336180"/>
          <a:ext cx="4051985" cy="138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D4196-A0D3-4E5C-83DA-99291A8FFFC3}">
      <dsp:nvSpPr>
        <dsp:cNvPr id="0" name=""/>
        <dsp:cNvSpPr/>
      </dsp:nvSpPr>
      <dsp:spPr>
        <a:xfrm>
          <a:off x="2924870" y="3719198"/>
          <a:ext cx="4051985" cy="48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rtlCol="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700" b="0" i="1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Guía de aplicación del sistema IMDRF </a:t>
          </a:r>
          <a:r>
            <a:rPr lang="es-ES_tradnl" sz="1700" b="0" i="1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UDI</a:t>
          </a:r>
          <a:r>
            <a:rPr lang="es-ES_tradnl" sz="1700" b="0" i="1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
(12 de diciembre de 2018)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24870" y="3719198"/>
        <a:ext cx="4051985" cy="485925"/>
      </dsp:txXfrm>
    </dsp:sp>
    <dsp:sp modelId="{54DE4918-169B-4E9C-B946-44A9D45AEC94}">
      <dsp:nvSpPr>
        <dsp:cNvPr id="0" name=""/>
        <dsp:cNvSpPr/>
      </dsp:nvSpPr>
      <dsp:spPr>
        <a:xfrm>
          <a:off x="2681907" y="2336180"/>
          <a:ext cx="0" cy="1383018"/>
        </a:xfrm>
        <a:prstGeom prst="line">
          <a:avLst/>
        </a:prstGeom>
        <a:noFill/>
        <a:ln w="114300" cap="rnd" cmpd="sng" algn="ctr">
          <a:solidFill>
            <a:prstClr val="white">
              <a:lumMod val="95000"/>
            </a:prstClr>
          </a:solidFill>
          <a:prstDash val="sysDot"/>
          <a:round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C6D16-2F77-439A-848A-F1081C5E5CBE}">
      <dsp:nvSpPr>
        <dsp:cNvPr id="0" name=""/>
        <dsp:cNvSpPr/>
      </dsp:nvSpPr>
      <dsp:spPr>
        <a:xfrm>
          <a:off x="2638174" y="2292446"/>
          <a:ext cx="87466" cy="87466"/>
        </a:xfrm>
        <a:prstGeom prst="ellipse">
          <a:avLst/>
        </a:prstGeom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D8CF2-CF62-4251-990D-6E3AE046AE4A}">
      <dsp:nvSpPr>
        <dsp:cNvPr id="0" name=""/>
        <dsp:cNvSpPr/>
      </dsp:nvSpPr>
      <dsp:spPr>
        <a:xfrm rot="8100000">
          <a:off x="4942306" y="538398"/>
          <a:ext cx="343601" cy="34360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7AB5B-E309-4F24-8B8E-01CDD0372AB9}">
      <dsp:nvSpPr>
        <dsp:cNvPr id="0" name=""/>
        <dsp:cNvSpPr/>
      </dsp:nvSpPr>
      <dsp:spPr>
        <a:xfrm>
          <a:off x="4980477" y="576569"/>
          <a:ext cx="267258" cy="2672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ABE54-21F2-4706-BFCD-D82184CC860C}">
      <dsp:nvSpPr>
        <dsp:cNvPr id="0" name=""/>
        <dsp:cNvSpPr/>
      </dsp:nvSpPr>
      <dsp:spPr>
        <a:xfrm>
          <a:off x="5369671" y="953161"/>
          <a:ext cx="4051985" cy="138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rtlCol="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u="none" kern="1200" baseline="0" noProof="0" dirty="0">
              <a:hlinkClick xmlns:r="http://schemas.openxmlformats.org/officeDocument/2006/relationships" r:id="rId1"/>
            </a:rPr>
            <a:t>UDI anunciado como prioridad para Anvisa</a:t>
          </a:r>
          <a:endParaRPr lang="es-ES_tradnl" sz="1500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369671" y="953161"/>
        <a:ext cx="4051985" cy="1383018"/>
      </dsp:txXfrm>
    </dsp:sp>
    <dsp:sp modelId="{374A1F66-6BA9-4F72-9D5D-0A33E46365FF}">
      <dsp:nvSpPr>
        <dsp:cNvPr id="0" name=""/>
        <dsp:cNvSpPr/>
      </dsp:nvSpPr>
      <dsp:spPr>
        <a:xfrm>
          <a:off x="5369671" y="467236"/>
          <a:ext cx="4051985" cy="48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7 de julio de 2020</a:t>
          </a:r>
          <a:endParaRPr lang="es-ES_tradnl" sz="1100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369671" y="467236"/>
        <a:ext cx="4051985" cy="485925"/>
      </dsp:txXfrm>
    </dsp:sp>
    <dsp:sp modelId="{F484E6C5-9F0E-4022-9CFC-CBAFA28BF2BF}">
      <dsp:nvSpPr>
        <dsp:cNvPr id="0" name=""/>
        <dsp:cNvSpPr/>
      </dsp:nvSpPr>
      <dsp:spPr>
        <a:xfrm>
          <a:off x="5114107" y="953161"/>
          <a:ext cx="0" cy="138301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1BB6A-4582-449B-9CE2-1A11E9B8C214}">
      <dsp:nvSpPr>
        <dsp:cNvPr id="0" name=""/>
        <dsp:cNvSpPr/>
      </dsp:nvSpPr>
      <dsp:spPr>
        <a:xfrm>
          <a:off x="5070373" y="2292446"/>
          <a:ext cx="87466" cy="87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F924A-339B-436A-9151-9C7B0B0377B9}">
      <dsp:nvSpPr>
        <dsp:cNvPr id="0" name=""/>
        <dsp:cNvSpPr/>
      </dsp:nvSpPr>
      <dsp:spPr>
        <a:xfrm rot="18900000">
          <a:off x="7374505" y="3790360"/>
          <a:ext cx="343601" cy="34360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7412677" y="3828531"/>
          <a:ext cx="267258" cy="267258"/>
        </a:xfrm>
        <a:prstGeom prst="donu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7789269" y="2336180"/>
          <a:ext cx="4051985" cy="138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rtlCol="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Grupo de Trabajo de Anvisa sobre la Normalización de la UDI en Brasil</a:t>
          </a:r>
          <a:endParaRPr lang="es-ES_tradnl" sz="15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789269" y="2336180"/>
        <a:ext cx="4051985" cy="1383018"/>
      </dsp:txXfrm>
    </dsp:sp>
    <dsp:sp modelId="{85C50C56-6DC8-4C47-8DBC-4FD6B1554AA4}">
      <dsp:nvSpPr>
        <dsp:cNvPr id="0" name=""/>
        <dsp:cNvSpPr/>
      </dsp:nvSpPr>
      <dsp:spPr>
        <a:xfrm>
          <a:off x="7789269" y="3719198"/>
          <a:ext cx="4051985" cy="48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13 de octubre de 2020 – 18 de abril de 2021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789269" y="3719198"/>
        <a:ext cx="4051985" cy="485925"/>
      </dsp:txXfrm>
    </dsp:sp>
    <dsp:sp modelId="{4F322B1B-F357-4BCD-BF34-8A0D705A1CE7}">
      <dsp:nvSpPr>
        <dsp:cNvPr id="0" name=""/>
        <dsp:cNvSpPr/>
      </dsp:nvSpPr>
      <dsp:spPr>
        <a:xfrm>
          <a:off x="7546306" y="2336180"/>
          <a:ext cx="0" cy="1383018"/>
        </a:xfrm>
        <a:prstGeom prst="line">
          <a:avLst/>
        </a:prstGeom>
        <a:noFill/>
        <a:ln w="317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7502573" y="2292446"/>
          <a:ext cx="87466" cy="87466"/>
        </a:xfrm>
        <a:prstGeom prst="ellipse">
          <a:avLst/>
        </a:prstGeom>
        <a:solidFill>
          <a:schemeClr val="accent1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>
          <a:off x="0" y="2121868"/>
          <a:ext cx="12192000" cy="428624"/>
        </a:xfrm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BECBF-E3AA-450B-95D4-8349AA21B4F8}">
      <dsp:nvSpPr>
        <dsp:cNvPr id="0" name=""/>
        <dsp:cNvSpPr/>
      </dsp:nvSpPr>
      <dsp:spPr>
        <a:xfrm rot="8100000">
          <a:off x="86764" y="538398"/>
          <a:ext cx="343601" cy="34360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DD44C-F5E4-49AD-B1D9-346B8B8AEE8F}">
      <dsp:nvSpPr>
        <dsp:cNvPr id="0" name=""/>
        <dsp:cNvSpPr/>
      </dsp:nvSpPr>
      <dsp:spPr>
        <a:xfrm>
          <a:off x="124935" y="576569"/>
          <a:ext cx="267258" cy="267258"/>
        </a:xfrm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64261-183D-47F9-8E7E-BCFC5023A815}">
      <dsp:nvSpPr>
        <dsp:cNvPr id="0" name=""/>
        <dsp:cNvSpPr/>
      </dsp:nvSpPr>
      <dsp:spPr>
        <a:xfrm>
          <a:off x="299140" y="953161"/>
          <a:ext cx="3745623" cy="138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rtlCol="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i="0" u="none" kern="1200" baseline="0" noProof="0" dirty="0"/>
            <a:t>Exento de Análisis de Impacto Regulatorio</a:t>
          </a:r>
          <a:br>
            <a:rPr lang="es-ES_tradnl" sz="1400" b="0" i="0" u="none" kern="1200" baseline="0" noProof="0" dirty="0"/>
          </a:br>
          <a:r>
            <a:rPr lang="es-ES_tradnl" sz="1400" b="0" i="0" u="none" kern="1200" baseline="0" noProof="0" dirty="0"/>
            <a:t>Decreto número 10.411/2020, Art. 4, Fracción VI</a:t>
          </a:r>
          <a:br>
            <a:rPr lang="es-ES_tradnl" sz="1400" b="0" i="0" u="none" kern="1200" baseline="0" noProof="0" dirty="0"/>
          </a:br>
          <a:r>
            <a:rPr lang="es-ES_tradnl" sz="1400" b="0" i="0" u="none" kern="1200" baseline="0" noProof="0" dirty="0"/>
            <a:t>Normativa con el objetivo de mantener la convergencia con el estándar internacional</a:t>
          </a:r>
          <a:endParaRPr lang="es-ES_tradnl" sz="1400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9140" y="953161"/>
        <a:ext cx="3745623" cy="1383018"/>
      </dsp:txXfrm>
    </dsp:sp>
    <dsp:sp modelId="{3DA36ABE-9810-4ED4-9A55-2905E7588D06}">
      <dsp:nvSpPr>
        <dsp:cNvPr id="0" name=""/>
        <dsp:cNvSpPr/>
      </dsp:nvSpPr>
      <dsp:spPr>
        <a:xfrm>
          <a:off x="299140" y="467236"/>
          <a:ext cx="3745623" cy="48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Abril 2021 – Junio 2021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9140" y="467236"/>
        <a:ext cx="3745623" cy="485925"/>
      </dsp:txXfrm>
    </dsp:sp>
    <dsp:sp modelId="{4B9F5909-A57C-4893-9C8A-D5960FE9BE37}">
      <dsp:nvSpPr>
        <dsp:cNvPr id="0" name=""/>
        <dsp:cNvSpPr/>
      </dsp:nvSpPr>
      <dsp:spPr>
        <a:xfrm>
          <a:off x="258565" y="953161"/>
          <a:ext cx="0" cy="1383018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168-1DA5-4124-931F-A51FCB8EFC11}">
      <dsp:nvSpPr>
        <dsp:cNvPr id="0" name=""/>
        <dsp:cNvSpPr/>
      </dsp:nvSpPr>
      <dsp:spPr>
        <a:xfrm>
          <a:off x="213963" y="2292446"/>
          <a:ext cx="87466" cy="87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18900000">
          <a:off x="2111134" y="3790360"/>
          <a:ext cx="343601" cy="34360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2149305" y="3828531"/>
          <a:ext cx="267258" cy="267258"/>
        </a:xfrm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2654712" y="2336180"/>
          <a:ext cx="3114922" cy="138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rtlCol="0" anchor="b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Período de consulta pública</a:t>
          </a:r>
        </a:p>
      </dsp:txBody>
      <dsp:txXfrm>
        <a:off x="2654712" y="2336180"/>
        <a:ext cx="3114922" cy="1383018"/>
      </dsp:txXfrm>
    </dsp:sp>
    <dsp:sp modelId="{6EC2FC68-E1B8-4274-8090-C2C96A4CD82C}">
      <dsp:nvSpPr>
        <dsp:cNvPr id="0" name=""/>
        <dsp:cNvSpPr/>
      </dsp:nvSpPr>
      <dsp:spPr>
        <a:xfrm>
          <a:off x="2654712" y="3719198"/>
          <a:ext cx="3114922" cy="48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7 de julio de 2021 – 6 de septiembre de 2021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654712" y="3719198"/>
        <a:ext cx="3114922" cy="485925"/>
      </dsp:txXfrm>
    </dsp:sp>
    <dsp:sp modelId="{4F41BF23-550C-4E7F-977E-3D22E3AF7B51}">
      <dsp:nvSpPr>
        <dsp:cNvPr id="0" name=""/>
        <dsp:cNvSpPr/>
      </dsp:nvSpPr>
      <dsp:spPr>
        <a:xfrm>
          <a:off x="2282935" y="2336180"/>
          <a:ext cx="0" cy="1383018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2238333" y="2292446"/>
          <a:ext cx="87466" cy="87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D75EE-4151-4487-AE23-571465862D1D}">
      <dsp:nvSpPr>
        <dsp:cNvPr id="0" name=""/>
        <dsp:cNvSpPr/>
      </dsp:nvSpPr>
      <dsp:spPr>
        <a:xfrm rot="8100000">
          <a:off x="4135504" y="538398"/>
          <a:ext cx="343601" cy="34360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5C47B-F0F8-4BBF-830D-646C272BC12D}">
      <dsp:nvSpPr>
        <dsp:cNvPr id="0" name=""/>
        <dsp:cNvSpPr/>
      </dsp:nvSpPr>
      <dsp:spPr>
        <a:xfrm>
          <a:off x="4173675" y="576569"/>
          <a:ext cx="267258" cy="2672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46665-D178-4771-8EB5-5F6692877346}">
      <dsp:nvSpPr>
        <dsp:cNvPr id="0" name=""/>
        <dsp:cNvSpPr/>
      </dsp:nvSpPr>
      <dsp:spPr>
        <a:xfrm>
          <a:off x="4550267" y="953161"/>
          <a:ext cx="3372551" cy="138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rtlCol="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Evaluación de la Consulta Pública
</a:t>
          </a:r>
        </a:p>
      </dsp:txBody>
      <dsp:txXfrm>
        <a:off x="4550267" y="953161"/>
        <a:ext cx="3372551" cy="1383018"/>
      </dsp:txXfrm>
    </dsp:sp>
    <dsp:sp modelId="{0C4561FC-92B4-4D5D-896A-26A846469811}">
      <dsp:nvSpPr>
        <dsp:cNvPr id="0" name=""/>
        <dsp:cNvSpPr/>
      </dsp:nvSpPr>
      <dsp:spPr>
        <a:xfrm>
          <a:off x="4550267" y="467236"/>
          <a:ext cx="3372551" cy="48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Septiembre 2021 – Diciembre 2021</a:t>
          </a:r>
          <a:endParaRPr lang="es-ES_tradnl" sz="1100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550267" y="467236"/>
        <a:ext cx="3372551" cy="485925"/>
      </dsp:txXfrm>
    </dsp:sp>
    <dsp:sp modelId="{3769B0DC-F887-4B2F-ACBD-C53BE503896B}">
      <dsp:nvSpPr>
        <dsp:cNvPr id="0" name=""/>
        <dsp:cNvSpPr/>
      </dsp:nvSpPr>
      <dsp:spPr>
        <a:xfrm>
          <a:off x="4307305" y="953161"/>
          <a:ext cx="0" cy="138301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582B8-12B4-4B76-8672-D8FA6200697B}">
      <dsp:nvSpPr>
        <dsp:cNvPr id="0" name=""/>
        <dsp:cNvSpPr/>
      </dsp:nvSpPr>
      <dsp:spPr>
        <a:xfrm>
          <a:off x="4262703" y="2292446"/>
          <a:ext cx="87466" cy="87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09B8D-1C75-4604-9F35-AEC078447C45}">
      <dsp:nvSpPr>
        <dsp:cNvPr id="0" name=""/>
        <dsp:cNvSpPr/>
      </dsp:nvSpPr>
      <dsp:spPr>
        <a:xfrm rot="18900000">
          <a:off x="6159874" y="3790360"/>
          <a:ext cx="343601" cy="343601"/>
        </a:xfrm>
        <a:prstGeom prst="ellipse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1A1F-E910-48AB-A4C9-128002268483}">
      <dsp:nvSpPr>
        <dsp:cNvPr id="0" name=""/>
        <dsp:cNvSpPr/>
      </dsp:nvSpPr>
      <dsp:spPr>
        <a:xfrm>
          <a:off x="6198045" y="3828531"/>
          <a:ext cx="267258" cy="267258"/>
        </a:xfrm>
        <a:prstGeom prst="star12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603F2-85FC-4134-978C-4054E468209C}">
      <dsp:nvSpPr>
        <dsp:cNvPr id="0" name=""/>
        <dsp:cNvSpPr/>
      </dsp:nvSpPr>
      <dsp:spPr>
        <a:xfrm>
          <a:off x="6574637" y="2336180"/>
          <a:ext cx="3372551" cy="138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rtlCol="0" anchor="b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i="0" u="none" kern="1200" baseline="0" noProof="0" dirty="0"/>
            <a:t>Deliberación de la Junta Colegiada de Anvisa sobre la normalización de la UDI</a:t>
          </a:r>
          <a:endParaRPr lang="es-ES_tradnl" sz="1400" b="0" i="1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74637" y="2336180"/>
        <a:ext cx="3372551" cy="1383018"/>
      </dsp:txXfrm>
    </dsp:sp>
    <dsp:sp modelId="{4EB3AA5C-1289-44C6-9F3E-859ABA28E18F}">
      <dsp:nvSpPr>
        <dsp:cNvPr id="0" name=""/>
        <dsp:cNvSpPr/>
      </dsp:nvSpPr>
      <dsp:spPr>
        <a:xfrm>
          <a:off x="6574637" y="3719198"/>
          <a:ext cx="3372551" cy="48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700" b="0" i="1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Diciembre 2021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574637" y="3719198"/>
        <a:ext cx="3372551" cy="485925"/>
      </dsp:txXfrm>
    </dsp:sp>
    <dsp:sp modelId="{0BB03C0E-97EC-4D66-9B09-35D689DAB28C}">
      <dsp:nvSpPr>
        <dsp:cNvPr id="0" name=""/>
        <dsp:cNvSpPr/>
      </dsp:nvSpPr>
      <dsp:spPr>
        <a:xfrm>
          <a:off x="6331675" y="2336180"/>
          <a:ext cx="0" cy="1383018"/>
        </a:xfrm>
        <a:prstGeom prst="line">
          <a:avLst/>
        </a:prstGeom>
        <a:noFill/>
        <a:ln w="114300" cap="rnd" cmpd="sng" algn="ctr">
          <a:solidFill>
            <a:schemeClr val="bg1">
              <a:lumMod val="95000"/>
            </a:schemeClr>
          </a:solidFill>
          <a:prstDash val="sysDot"/>
          <a:round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61E50-9FEC-48AD-A369-C1A8379B35EC}">
      <dsp:nvSpPr>
        <dsp:cNvPr id="0" name=""/>
        <dsp:cNvSpPr/>
      </dsp:nvSpPr>
      <dsp:spPr>
        <a:xfrm>
          <a:off x="6287073" y="2292446"/>
          <a:ext cx="87466" cy="87466"/>
        </a:xfrm>
        <a:prstGeom prst="ellipse">
          <a:avLst/>
        </a:prstGeom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6102D-4DB7-4812-9011-BE7EB7966AAB}">
      <dsp:nvSpPr>
        <dsp:cNvPr id="0" name=""/>
        <dsp:cNvSpPr/>
      </dsp:nvSpPr>
      <dsp:spPr>
        <a:xfrm rot="8100000">
          <a:off x="8184244" y="538398"/>
          <a:ext cx="343601" cy="34360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76CC9-9E4A-446F-AD35-16C944F34EAD}">
      <dsp:nvSpPr>
        <dsp:cNvPr id="0" name=""/>
        <dsp:cNvSpPr/>
      </dsp:nvSpPr>
      <dsp:spPr>
        <a:xfrm>
          <a:off x="8222415" y="576569"/>
          <a:ext cx="267258" cy="2672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53585-292F-4A36-BCBB-C373E8A36147}">
      <dsp:nvSpPr>
        <dsp:cNvPr id="0" name=""/>
        <dsp:cNvSpPr/>
      </dsp:nvSpPr>
      <dsp:spPr>
        <a:xfrm>
          <a:off x="8599007" y="953161"/>
          <a:ext cx="3372551" cy="138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BB951-4146-43E7-BD65-F367C154739D}">
      <dsp:nvSpPr>
        <dsp:cNvPr id="0" name=""/>
        <dsp:cNvSpPr/>
      </dsp:nvSpPr>
      <dsp:spPr>
        <a:xfrm>
          <a:off x="8599007" y="467236"/>
          <a:ext cx="3372551" cy="48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4 de enero de 2022</a:t>
          </a:r>
        </a:p>
      </dsp:txBody>
      <dsp:txXfrm>
        <a:off x="8599007" y="467236"/>
        <a:ext cx="3372551" cy="485925"/>
      </dsp:txXfrm>
    </dsp:sp>
    <dsp:sp modelId="{A6E01CB8-F11D-4D6F-8D75-337D559A3BE5}">
      <dsp:nvSpPr>
        <dsp:cNvPr id="0" name=""/>
        <dsp:cNvSpPr/>
      </dsp:nvSpPr>
      <dsp:spPr>
        <a:xfrm>
          <a:off x="8356045" y="953161"/>
          <a:ext cx="0" cy="138301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A8A01-7B64-4974-BF92-2153FA6C56B3}">
      <dsp:nvSpPr>
        <dsp:cNvPr id="0" name=""/>
        <dsp:cNvSpPr/>
      </dsp:nvSpPr>
      <dsp:spPr>
        <a:xfrm>
          <a:off x="8311443" y="2292446"/>
          <a:ext cx="87466" cy="87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>
          <a:off x="0" y="2121868"/>
          <a:ext cx="12192000" cy="428624"/>
        </a:xfrm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BD422-463C-46F7-B3EE-C754C1D014A4}">
      <dsp:nvSpPr>
        <dsp:cNvPr id="0" name=""/>
        <dsp:cNvSpPr/>
      </dsp:nvSpPr>
      <dsp:spPr>
        <a:xfrm rot="8100000">
          <a:off x="92696" y="539012"/>
          <a:ext cx="342373" cy="34237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904A7-CA8F-4287-AAAE-99DF4E6DB596}">
      <dsp:nvSpPr>
        <dsp:cNvPr id="0" name=""/>
        <dsp:cNvSpPr/>
      </dsp:nvSpPr>
      <dsp:spPr>
        <a:xfrm>
          <a:off x="130730" y="577046"/>
          <a:ext cx="266303" cy="2663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5A3B2-4263-4CD1-9C2E-5E01045D629C}">
      <dsp:nvSpPr>
        <dsp:cNvPr id="0" name=""/>
        <dsp:cNvSpPr/>
      </dsp:nvSpPr>
      <dsp:spPr>
        <a:xfrm>
          <a:off x="505977" y="953161"/>
          <a:ext cx="10083191" cy="138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5240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1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Comience a planificar el modelo de desarrollo del sistema de información
 - Ahorro presupuestario
 - Planificación de Tecnologías de la Información de Anvisa
</a:t>
          </a:r>
        </a:p>
      </dsp:txBody>
      <dsp:txXfrm>
        <a:off x="505977" y="953161"/>
        <a:ext cx="10083191" cy="1383018"/>
      </dsp:txXfrm>
    </dsp:sp>
    <dsp:sp modelId="{BB2DF770-32E5-4574-89E6-53E2A593D89B}">
      <dsp:nvSpPr>
        <dsp:cNvPr id="0" name=""/>
        <dsp:cNvSpPr/>
      </dsp:nvSpPr>
      <dsp:spPr>
        <a:xfrm>
          <a:off x="641848" y="467236"/>
          <a:ext cx="9811449" cy="48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Enero 2022 – Ahora</a:t>
          </a:r>
        </a:p>
      </dsp:txBody>
      <dsp:txXfrm>
        <a:off x="641848" y="467236"/>
        <a:ext cx="9811449" cy="485925"/>
      </dsp:txXfrm>
    </dsp:sp>
    <dsp:sp modelId="{D983176B-E417-4137-913D-6FCF203AD711}">
      <dsp:nvSpPr>
        <dsp:cNvPr id="0" name=""/>
        <dsp:cNvSpPr/>
      </dsp:nvSpPr>
      <dsp:spPr>
        <a:xfrm>
          <a:off x="263882" y="953161"/>
          <a:ext cx="0" cy="138301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F79E8-17B2-4FE1-AF20-462AE763ADE2}">
      <dsp:nvSpPr>
        <dsp:cNvPr id="0" name=""/>
        <dsp:cNvSpPr/>
      </dsp:nvSpPr>
      <dsp:spPr>
        <a:xfrm>
          <a:off x="221174" y="2292446"/>
          <a:ext cx="87153" cy="87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>
          <a:off x="0" y="2120673"/>
          <a:ext cx="12192000" cy="428624"/>
        </a:xfrm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F924A-339B-436A-9151-9C7B0B0377B9}">
      <dsp:nvSpPr>
        <dsp:cNvPr id="0" name=""/>
        <dsp:cNvSpPr/>
      </dsp:nvSpPr>
      <dsp:spPr>
        <a:xfrm rot="8100000">
          <a:off x="77832" y="538122"/>
          <a:ext cx="343425" cy="3434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115984" y="576274"/>
          <a:ext cx="267122" cy="267122"/>
        </a:xfrm>
        <a:prstGeom prst="donu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492384" y="952673"/>
          <a:ext cx="3377481" cy="138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rtlCol="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Publicación del RDC 591/2021
</a:t>
          </a:r>
          <a:endParaRPr lang="es-ES_tradnl" sz="15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92384" y="952673"/>
        <a:ext cx="3377481" cy="1382311"/>
      </dsp:txXfrm>
    </dsp:sp>
    <dsp:sp modelId="{85C50C56-6DC8-4C47-8DBC-4FD6B1554AA4}">
      <dsp:nvSpPr>
        <dsp:cNvPr id="0" name=""/>
        <dsp:cNvSpPr/>
      </dsp:nvSpPr>
      <dsp:spPr>
        <a:xfrm>
          <a:off x="492384" y="466996"/>
          <a:ext cx="3377481" cy="48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= 4 de enero de 2021</a:t>
          </a:r>
          <a:endParaRPr lang="es-ES_tradnl" sz="1100" b="1" kern="1200" baseline="-250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92384" y="466996"/>
        <a:ext cx="3377481" cy="485676"/>
      </dsp:txXfrm>
    </dsp:sp>
    <dsp:sp modelId="{4F322B1B-F357-4BCD-BF34-8A0D705A1CE7}">
      <dsp:nvSpPr>
        <dsp:cNvPr id="0" name=""/>
        <dsp:cNvSpPr/>
      </dsp:nvSpPr>
      <dsp:spPr>
        <a:xfrm>
          <a:off x="249545" y="767623"/>
          <a:ext cx="0" cy="1382311"/>
        </a:xfrm>
        <a:prstGeom prst="line">
          <a:avLst/>
        </a:prstGeom>
        <a:noFill/>
        <a:ln w="317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204967" y="2106224"/>
          <a:ext cx="87421" cy="87421"/>
        </a:xfrm>
        <a:prstGeom prst="ellipse">
          <a:avLst/>
        </a:prstGeom>
        <a:solidFill>
          <a:schemeClr val="accent1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BECBF-E3AA-450B-95D4-8349AA21B4F8}">
      <dsp:nvSpPr>
        <dsp:cNvPr id="0" name=""/>
        <dsp:cNvSpPr/>
      </dsp:nvSpPr>
      <dsp:spPr>
        <a:xfrm rot="18900000">
          <a:off x="2105165" y="3788421"/>
          <a:ext cx="343425" cy="3434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DD44C-F5E4-49AD-B1D9-346B8B8AEE8F}">
      <dsp:nvSpPr>
        <dsp:cNvPr id="0" name=""/>
        <dsp:cNvSpPr/>
      </dsp:nvSpPr>
      <dsp:spPr>
        <a:xfrm>
          <a:off x="2143317" y="3826573"/>
          <a:ext cx="267122" cy="267122"/>
        </a:xfrm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64261-183D-47F9-8E7E-BCFC5023A815}">
      <dsp:nvSpPr>
        <dsp:cNvPr id="0" name=""/>
        <dsp:cNvSpPr/>
      </dsp:nvSpPr>
      <dsp:spPr>
        <a:xfrm>
          <a:off x="2519716" y="2334985"/>
          <a:ext cx="3377481" cy="138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rtlCol="0" anchor="b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IV</a:t>
          </a:r>
        </a:p>
      </dsp:txBody>
      <dsp:txXfrm>
        <a:off x="2519716" y="2334985"/>
        <a:ext cx="3377481" cy="1382311"/>
      </dsp:txXfrm>
    </dsp:sp>
    <dsp:sp modelId="{3DA36ABE-9810-4ED4-9A55-2905E7588D06}">
      <dsp:nvSpPr>
        <dsp:cNvPr id="0" name=""/>
        <dsp:cNvSpPr/>
      </dsp:nvSpPr>
      <dsp:spPr>
        <a:xfrm>
          <a:off x="2519716" y="3717296"/>
          <a:ext cx="3377481" cy="48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+ 2.5 años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519716" y="3717296"/>
        <a:ext cx="3377481" cy="485676"/>
      </dsp:txXfrm>
    </dsp:sp>
    <dsp:sp modelId="{4B9F5909-A57C-4893-9C8A-D5960FE9BE37}">
      <dsp:nvSpPr>
        <dsp:cNvPr id="0" name=""/>
        <dsp:cNvSpPr/>
      </dsp:nvSpPr>
      <dsp:spPr>
        <a:xfrm>
          <a:off x="2276878" y="2547335"/>
          <a:ext cx="0" cy="138231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168-1DA5-4124-931F-A51FCB8EFC11}">
      <dsp:nvSpPr>
        <dsp:cNvPr id="0" name=""/>
        <dsp:cNvSpPr/>
      </dsp:nvSpPr>
      <dsp:spPr>
        <a:xfrm>
          <a:off x="2232299" y="2503624"/>
          <a:ext cx="87421" cy="87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89EDE-532C-4C14-976B-E1A6E1B128E3}">
      <dsp:nvSpPr>
        <dsp:cNvPr id="0" name=""/>
        <dsp:cNvSpPr/>
      </dsp:nvSpPr>
      <dsp:spPr>
        <a:xfrm rot="8100000">
          <a:off x="4132498" y="538122"/>
          <a:ext cx="343425" cy="3434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40DDE-F597-45EB-A7CA-C97AB4B9579F}">
      <dsp:nvSpPr>
        <dsp:cNvPr id="0" name=""/>
        <dsp:cNvSpPr/>
      </dsp:nvSpPr>
      <dsp:spPr>
        <a:xfrm>
          <a:off x="4170649" y="576274"/>
          <a:ext cx="267122" cy="2671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489F5-6E20-40C2-9116-E5A53978B7F0}">
      <dsp:nvSpPr>
        <dsp:cNvPr id="0" name=""/>
        <dsp:cNvSpPr/>
      </dsp:nvSpPr>
      <dsp:spPr>
        <a:xfrm>
          <a:off x="4547049" y="952673"/>
          <a:ext cx="3377481" cy="138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rtlCol="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III
</a:t>
          </a:r>
          <a:endParaRPr lang="es-ES_tradnl" sz="1500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547049" y="952673"/>
        <a:ext cx="3377481" cy="1382311"/>
      </dsp:txXfrm>
    </dsp:sp>
    <dsp:sp modelId="{0DC40123-6F7A-4BCC-BEC9-32B36A86F48A}">
      <dsp:nvSpPr>
        <dsp:cNvPr id="0" name=""/>
        <dsp:cNvSpPr/>
      </dsp:nvSpPr>
      <dsp:spPr>
        <a:xfrm>
          <a:off x="4547049" y="466996"/>
          <a:ext cx="3377481" cy="48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+ 3 años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547049" y="466996"/>
        <a:ext cx="3377481" cy="485676"/>
      </dsp:txXfrm>
    </dsp:sp>
    <dsp:sp modelId="{6B1BA6AA-6DF6-4AC9-9B81-116065B06E62}">
      <dsp:nvSpPr>
        <dsp:cNvPr id="0" name=""/>
        <dsp:cNvSpPr/>
      </dsp:nvSpPr>
      <dsp:spPr>
        <a:xfrm>
          <a:off x="4304211" y="745755"/>
          <a:ext cx="0" cy="138231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B02D1-56A1-4064-8D1D-4581EC7B3857}">
      <dsp:nvSpPr>
        <dsp:cNvPr id="0" name=""/>
        <dsp:cNvSpPr/>
      </dsp:nvSpPr>
      <dsp:spPr>
        <a:xfrm>
          <a:off x="4259632" y="2084355"/>
          <a:ext cx="87421" cy="87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18900000">
          <a:off x="6159831" y="3788421"/>
          <a:ext cx="343425" cy="3434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6197982" y="3826573"/>
          <a:ext cx="267122" cy="267122"/>
        </a:xfrm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6574382" y="2334985"/>
          <a:ext cx="3377481" cy="138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rtlCol="0" anchor="b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II</a:t>
          </a:r>
        </a:p>
      </dsp:txBody>
      <dsp:txXfrm>
        <a:off x="6574382" y="2334985"/>
        <a:ext cx="3377481" cy="1382311"/>
      </dsp:txXfrm>
    </dsp:sp>
    <dsp:sp modelId="{6EC2FC68-E1B8-4274-8090-C2C96A4CD82C}">
      <dsp:nvSpPr>
        <dsp:cNvPr id="0" name=""/>
        <dsp:cNvSpPr/>
      </dsp:nvSpPr>
      <dsp:spPr>
        <a:xfrm>
          <a:off x="6574382" y="3717296"/>
          <a:ext cx="3377481" cy="48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+ 4 años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574382" y="3717296"/>
        <a:ext cx="3377481" cy="485676"/>
      </dsp:txXfrm>
    </dsp:sp>
    <dsp:sp modelId="{4F41BF23-550C-4E7F-977E-3D22E3AF7B51}">
      <dsp:nvSpPr>
        <dsp:cNvPr id="0" name=""/>
        <dsp:cNvSpPr/>
      </dsp:nvSpPr>
      <dsp:spPr>
        <a:xfrm>
          <a:off x="6331543" y="2541944"/>
          <a:ext cx="0" cy="138231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6286965" y="2498233"/>
          <a:ext cx="87421" cy="87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D75EE-4151-4487-AE23-571465862D1D}">
      <dsp:nvSpPr>
        <dsp:cNvPr id="0" name=""/>
        <dsp:cNvSpPr/>
      </dsp:nvSpPr>
      <dsp:spPr>
        <a:xfrm rot="8100000">
          <a:off x="8187163" y="538122"/>
          <a:ext cx="343425" cy="3434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5C47B-F0F8-4BBF-830D-646C272BC12D}">
      <dsp:nvSpPr>
        <dsp:cNvPr id="0" name=""/>
        <dsp:cNvSpPr/>
      </dsp:nvSpPr>
      <dsp:spPr>
        <a:xfrm>
          <a:off x="8225315" y="576274"/>
          <a:ext cx="267122" cy="2671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46665-D178-4771-8EB5-5F6692877346}">
      <dsp:nvSpPr>
        <dsp:cNvPr id="0" name=""/>
        <dsp:cNvSpPr/>
      </dsp:nvSpPr>
      <dsp:spPr>
        <a:xfrm>
          <a:off x="8601715" y="952673"/>
          <a:ext cx="3377481" cy="138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rtlCol="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
</a:t>
          </a:r>
        </a:p>
      </dsp:txBody>
      <dsp:txXfrm>
        <a:off x="8601715" y="952673"/>
        <a:ext cx="3377481" cy="1382311"/>
      </dsp:txXfrm>
    </dsp:sp>
    <dsp:sp modelId="{0C4561FC-92B4-4D5D-896A-26A846469811}">
      <dsp:nvSpPr>
        <dsp:cNvPr id="0" name=""/>
        <dsp:cNvSpPr/>
      </dsp:nvSpPr>
      <dsp:spPr>
        <a:xfrm>
          <a:off x="8601715" y="466996"/>
          <a:ext cx="3377481" cy="48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</a:t>
          </a:r>
          <a:r>
            <a:rPr lang="es-ES_tradnl" sz="1600" b="1" i="0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6 años</a:t>
          </a:r>
          <a:endParaRPr lang="es-ES_tradnl" sz="1100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601715" y="466996"/>
        <a:ext cx="3377481" cy="485676"/>
      </dsp:txXfrm>
    </dsp:sp>
    <dsp:sp modelId="{3769B0DC-F887-4B2F-ACBD-C53BE503896B}">
      <dsp:nvSpPr>
        <dsp:cNvPr id="0" name=""/>
        <dsp:cNvSpPr/>
      </dsp:nvSpPr>
      <dsp:spPr>
        <a:xfrm>
          <a:off x="8358876" y="745714"/>
          <a:ext cx="0" cy="138231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582B8-12B4-4B76-8672-D8FA6200697B}">
      <dsp:nvSpPr>
        <dsp:cNvPr id="0" name=""/>
        <dsp:cNvSpPr/>
      </dsp:nvSpPr>
      <dsp:spPr>
        <a:xfrm>
          <a:off x="8314298" y="2084314"/>
          <a:ext cx="87421" cy="87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>
          <a:off x="0" y="2120673"/>
          <a:ext cx="12192000" cy="428624"/>
        </a:xfrm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F924A-339B-436A-9151-9C7B0B0377B9}">
      <dsp:nvSpPr>
        <dsp:cNvPr id="0" name=""/>
        <dsp:cNvSpPr/>
      </dsp:nvSpPr>
      <dsp:spPr>
        <a:xfrm rot="8100000">
          <a:off x="77832" y="538122"/>
          <a:ext cx="343425" cy="3434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115984" y="576274"/>
          <a:ext cx="267122" cy="267122"/>
        </a:xfrm>
        <a:prstGeom prst="donu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492384" y="952673"/>
          <a:ext cx="3377481" cy="138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rtlCol="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Sistema de información disponible
</a:t>
          </a:r>
        </a:p>
      </dsp:txBody>
      <dsp:txXfrm>
        <a:off x="492384" y="952673"/>
        <a:ext cx="3377481" cy="1382311"/>
      </dsp:txXfrm>
    </dsp:sp>
    <dsp:sp modelId="{85C50C56-6DC8-4C47-8DBC-4FD6B1554AA4}">
      <dsp:nvSpPr>
        <dsp:cNvPr id="0" name=""/>
        <dsp:cNvSpPr/>
      </dsp:nvSpPr>
      <dsp:spPr>
        <a:xfrm>
          <a:off x="492384" y="466996"/>
          <a:ext cx="3377481" cy="48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 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(por definir)</a:t>
          </a:r>
          <a:endParaRPr lang="es-ES_tradnl" sz="1100" b="1" kern="1200" baseline="-250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92384" y="466996"/>
        <a:ext cx="3377481" cy="485676"/>
      </dsp:txXfrm>
    </dsp:sp>
    <dsp:sp modelId="{4F322B1B-F357-4BCD-BF34-8A0D705A1CE7}">
      <dsp:nvSpPr>
        <dsp:cNvPr id="0" name=""/>
        <dsp:cNvSpPr/>
      </dsp:nvSpPr>
      <dsp:spPr>
        <a:xfrm>
          <a:off x="249545" y="767623"/>
          <a:ext cx="0" cy="1382311"/>
        </a:xfrm>
        <a:prstGeom prst="line">
          <a:avLst/>
        </a:prstGeom>
        <a:noFill/>
        <a:ln w="317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204967" y="2106224"/>
          <a:ext cx="87421" cy="87421"/>
        </a:xfrm>
        <a:prstGeom prst="ellipse">
          <a:avLst/>
        </a:prstGeom>
        <a:solidFill>
          <a:schemeClr val="accent1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BECBF-E3AA-450B-95D4-8349AA21B4F8}">
      <dsp:nvSpPr>
        <dsp:cNvPr id="0" name=""/>
        <dsp:cNvSpPr/>
      </dsp:nvSpPr>
      <dsp:spPr>
        <a:xfrm rot="18900000">
          <a:off x="2105165" y="3788421"/>
          <a:ext cx="343425" cy="3434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DD44C-F5E4-49AD-B1D9-346B8B8AEE8F}">
      <dsp:nvSpPr>
        <dsp:cNvPr id="0" name=""/>
        <dsp:cNvSpPr/>
      </dsp:nvSpPr>
      <dsp:spPr>
        <a:xfrm>
          <a:off x="2143317" y="3826573"/>
          <a:ext cx="267122" cy="267122"/>
        </a:xfrm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64261-183D-47F9-8E7E-BCFC5023A815}">
      <dsp:nvSpPr>
        <dsp:cNvPr id="0" name=""/>
        <dsp:cNvSpPr/>
      </dsp:nvSpPr>
      <dsp:spPr>
        <a:xfrm>
          <a:off x="2519716" y="2334985"/>
          <a:ext cx="3377481" cy="138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rtlCol="0" anchor="b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IV</a:t>
          </a:r>
        </a:p>
      </dsp:txBody>
      <dsp:txXfrm>
        <a:off x="2519716" y="2334985"/>
        <a:ext cx="3377481" cy="1382311"/>
      </dsp:txXfrm>
    </dsp:sp>
    <dsp:sp modelId="{3DA36ABE-9810-4ED4-9A55-2905E7588D06}">
      <dsp:nvSpPr>
        <dsp:cNvPr id="0" name=""/>
        <dsp:cNvSpPr/>
      </dsp:nvSpPr>
      <dsp:spPr>
        <a:xfrm>
          <a:off x="2519716" y="3717296"/>
          <a:ext cx="3377481" cy="48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+ 2.5 años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519716" y="3717296"/>
        <a:ext cx="3377481" cy="485676"/>
      </dsp:txXfrm>
    </dsp:sp>
    <dsp:sp modelId="{4B9F5909-A57C-4893-9C8A-D5960FE9BE37}">
      <dsp:nvSpPr>
        <dsp:cNvPr id="0" name=""/>
        <dsp:cNvSpPr/>
      </dsp:nvSpPr>
      <dsp:spPr>
        <a:xfrm>
          <a:off x="2276878" y="2547335"/>
          <a:ext cx="0" cy="138231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168-1DA5-4124-931F-A51FCB8EFC11}">
      <dsp:nvSpPr>
        <dsp:cNvPr id="0" name=""/>
        <dsp:cNvSpPr/>
      </dsp:nvSpPr>
      <dsp:spPr>
        <a:xfrm>
          <a:off x="2232299" y="2503624"/>
          <a:ext cx="87421" cy="87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89EDE-532C-4C14-976B-E1A6E1B128E3}">
      <dsp:nvSpPr>
        <dsp:cNvPr id="0" name=""/>
        <dsp:cNvSpPr/>
      </dsp:nvSpPr>
      <dsp:spPr>
        <a:xfrm rot="8100000">
          <a:off x="4132498" y="538122"/>
          <a:ext cx="343425" cy="3434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40DDE-F597-45EB-A7CA-C97AB4B9579F}">
      <dsp:nvSpPr>
        <dsp:cNvPr id="0" name=""/>
        <dsp:cNvSpPr/>
      </dsp:nvSpPr>
      <dsp:spPr>
        <a:xfrm>
          <a:off x="4170649" y="576274"/>
          <a:ext cx="267122" cy="2671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489F5-6E20-40C2-9116-E5A53978B7F0}">
      <dsp:nvSpPr>
        <dsp:cNvPr id="0" name=""/>
        <dsp:cNvSpPr/>
      </dsp:nvSpPr>
      <dsp:spPr>
        <a:xfrm>
          <a:off x="4547049" y="952673"/>
          <a:ext cx="3377481" cy="138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rtlCol="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III
</a:t>
          </a:r>
          <a:endParaRPr lang="es-ES_tradnl" sz="1500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547049" y="952673"/>
        <a:ext cx="3377481" cy="1382311"/>
      </dsp:txXfrm>
    </dsp:sp>
    <dsp:sp modelId="{0DC40123-6F7A-4BCC-BEC9-32B36A86F48A}">
      <dsp:nvSpPr>
        <dsp:cNvPr id="0" name=""/>
        <dsp:cNvSpPr/>
      </dsp:nvSpPr>
      <dsp:spPr>
        <a:xfrm>
          <a:off x="4547049" y="466996"/>
          <a:ext cx="3377481" cy="48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+ 3 años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547049" y="466996"/>
        <a:ext cx="3377481" cy="485676"/>
      </dsp:txXfrm>
    </dsp:sp>
    <dsp:sp modelId="{6B1BA6AA-6DF6-4AC9-9B81-116065B06E62}">
      <dsp:nvSpPr>
        <dsp:cNvPr id="0" name=""/>
        <dsp:cNvSpPr/>
      </dsp:nvSpPr>
      <dsp:spPr>
        <a:xfrm>
          <a:off x="4304211" y="745755"/>
          <a:ext cx="0" cy="138231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B02D1-56A1-4064-8D1D-4581EC7B3857}">
      <dsp:nvSpPr>
        <dsp:cNvPr id="0" name=""/>
        <dsp:cNvSpPr/>
      </dsp:nvSpPr>
      <dsp:spPr>
        <a:xfrm>
          <a:off x="4259632" y="2084355"/>
          <a:ext cx="87421" cy="87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18900000">
          <a:off x="6159831" y="3788421"/>
          <a:ext cx="343425" cy="3434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6197982" y="3826573"/>
          <a:ext cx="267122" cy="267122"/>
        </a:xfrm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6574382" y="2334985"/>
          <a:ext cx="3377481" cy="138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rtlCol="0" anchor="b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II</a:t>
          </a:r>
        </a:p>
      </dsp:txBody>
      <dsp:txXfrm>
        <a:off x="6574382" y="2334985"/>
        <a:ext cx="3377481" cy="1382311"/>
      </dsp:txXfrm>
    </dsp:sp>
    <dsp:sp modelId="{6EC2FC68-E1B8-4274-8090-C2C96A4CD82C}">
      <dsp:nvSpPr>
        <dsp:cNvPr id="0" name=""/>
        <dsp:cNvSpPr/>
      </dsp:nvSpPr>
      <dsp:spPr>
        <a:xfrm>
          <a:off x="6574382" y="3717296"/>
          <a:ext cx="3377481" cy="48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+ 4 años</a:t>
          </a:r>
          <a:endParaRPr lang="es-ES_tradnl" sz="1100" b="1" kern="1200" noProof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574382" y="3717296"/>
        <a:ext cx="3377481" cy="485676"/>
      </dsp:txXfrm>
    </dsp:sp>
    <dsp:sp modelId="{4F41BF23-550C-4E7F-977E-3D22E3AF7B51}">
      <dsp:nvSpPr>
        <dsp:cNvPr id="0" name=""/>
        <dsp:cNvSpPr/>
      </dsp:nvSpPr>
      <dsp:spPr>
        <a:xfrm>
          <a:off x="6331543" y="2541944"/>
          <a:ext cx="0" cy="138231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6286965" y="2498233"/>
          <a:ext cx="87421" cy="87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D75EE-4151-4487-AE23-571465862D1D}">
      <dsp:nvSpPr>
        <dsp:cNvPr id="0" name=""/>
        <dsp:cNvSpPr/>
      </dsp:nvSpPr>
      <dsp:spPr>
        <a:xfrm rot="8100000">
          <a:off x="8187163" y="538122"/>
          <a:ext cx="343425" cy="3434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5C47B-F0F8-4BBF-830D-646C272BC12D}">
      <dsp:nvSpPr>
        <dsp:cNvPr id="0" name=""/>
        <dsp:cNvSpPr/>
      </dsp:nvSpPr>
      <dsp:spPr>
        <a:xfrm>
          <a:off x="8225315" y="576274"/>
          <a:ext cx="267122" cy="2671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46665-D178-4771-8EB5-5F6692877346}">
      <dsp:nvSpPr>
        <dsp:cNvPr id="0" name=""/>
        <dsp:cNvSpPr/>
      </dsp:nvSpPr>
      <dsp:spPr>
        <a:xfrm>
          <a:off x="8601715" y="952673"/>
          <a:ext cx="3377481" cy="138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rtlCol="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u="none" kern="1200" baseline="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Productos sanitarios de clase de riesgo I
</a:t>
          </a:r>
        </a:p>
      </dsp:txBody>
      <dsp:txXfrm>
        <a:off x="8601715" y="952673"/>
        <a:ext cx="3377481" cy="1382311"/>
      </dsp:txXfrm>
    </dsp:sp>
    <dsp:sp modelId="{0C4561FC-92B4-4D5D-896A-26A846469811}">
      <dsp:nvSpPr>
        <dsp:cNvPr id="0" name=""/>
        <dsp:cNvSpPr/>
      </dsp:nvSpPr>
      <dsp:spPr>
        <a:xfrm>
          <a:off x="8601715" y="466996"/>
          <a:ext cx="3377481" cy="48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D</a:t>
          </a:r>
          <a:r>
            <a:rPr lang="es-ES_tradnl" sz="1600" b="1" i="0" u="none" kern="1200" baseline="-25000" noProof="0" dirty="0">
              <a:solidFill>
                <a:schemeClr val="tx1">
                  <a:lumMod val="65000"/>
                  <a:lumOff val="35000"/>
                </a:schemeClr>
              </a:solidFill>
            </a:rPr>
            <a:t>0</a:t>
          </a:r>
          <a:r>
            <a:rPr lang="es-ES_tradnl" sz="1600" b="1" i="0" u="none" kern="1200" baseline="0" noProof="0" dirty="0">
              <a:solidFill>
                <a:schemeClr val="tx1">
                  <a:lumMod val="65000"/>
                  <a:lumOff val="35000"/>
                </a:schemeClr>
              </a:solidFill>
            </a:rPr>
            <a:t> + </a:t>
          </a:r>
          <a:r>
            <a:rPr lang="es-ES_tradnl" sz="1600" b="1" i="0" u="none" kern="120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6 años</a:t>
          </a:r>
          <a:endParaRPr lang="es-ES_tradnl" sz="1100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601715" y="466996"/>
        <a:ext cx="3377481" cy="485676"/>
      </dsp:txXfrm>
    </dsp:sp>
    <dsp:sp modelId="{3769B0DC-F887-4B2F-ACBD-C53BE503896B}">
      <dsp:nvSpPr>
        <dsp:cNvPr id="0" name=""/>
        <dsp:cNvSpPr/>
      </dsp:nvSpPr>
      <dsp:spPr>
        <a:xfrm>
          <a:off x="8358876" y="745714"/>
          <a:ext cx="0" cy="138231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582B8-12B4-4B76-8672-D8FA6200697B}">
      <dsp:nvSpPr>
        <dsp:cNvPr id="0" name=""/>
        <dsp:cNvSpPr/>
      </dsp:nvSpPr>
      <dsp:spPr>
        <a:xfrm>
          <a:off x="8314298" y="2084314"/>
          <a:ext cx="87421" cy="87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384C3D6-4AA1-464E-9914-6A566DF861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F580769-23DF-084D-AEFD-4964FD7C22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88D7CB9-3C5D-4FCC-87DE-9D3C7A3BFBA0}" type="datetimeFigureOut">
              <a:rPr lang="pt-BR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7B8E9D-E29D-C241-9A03-307352B17B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035E6-ED1C-684F-A167-D3DD9A236E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3338" y="9409113"/>
            <a:ext cx="29400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121EDB-D1D5-4656-94CF-57567BFA84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63BDC92-5D37-1844-A2D3-6492619589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39C1B53-45A2-0644-93A2-974F0C626D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566EE66-DC94-4EC1-972B-D2AD91644966}" type="datetimeFigureOut">
              <a:rPr lang="pt-BR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8B86EDDE-9DF5-7847-8CA8-B4E98FFAA2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4356750-FAF1-734C-B257-149D17518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63" y="4767263"/>
            <a:ext cx="542925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40BD9A-E554-124E-8F64-36FDDD1608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629AFB-AA0B-0847-85B7-598EC9B6A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1DA707-6E55-439A-85D1-FF1C3A16FBC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1DA707-6E55-439A-85D1-FF1C3A16FBC6}" type="slidenum">
              <a:rPr/>
              <a:pPr/>
              <a:t>1</a:t>
            </a:fld>
            <a:endParaRPr lang="en" altLang="pt-BR" dirty="0"/>
          </a:p>
        </p:txBody>
      </p:sp>
    </p:spTree>
    <p:extLst>
      <p:ext uri="{BB962C8B-B14F-4D97-AF65-F5344CB8AC3E}">
        <p14:creationId xmlns:p14="http://schemas.microsoft.com/office/powerpoint/2010/main" val="2040668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F6ADA11-9BD7-4693-9ED3-2448C40B1D41}" type="slidenum">
              <a:r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4264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F6ADA11-9BD7-4693-9ED3-2448C40B1D41}" type="slidenum">
              <a:rPr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00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F6ADA11-9BD7-4693-9ED3-2448C40B1D41}" type="slidenum">
              <a:rPr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065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F6ADA11-9BD7-4693-9ED3-2448C40B1D41}" type="slidenum">
              <a:rPr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5420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F6ADA11-9BD7-4693-9ED3-2448C40B1D41}" type="slidenum">
              <a:r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243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F6ADA11-9BD7-4693-9ED3-2448C40B1D41}" type="slidenum">
              <a:r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193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F6ADA11-9BD7-4693-9ED3-2448C40B1D41}" type="slidenum">
              <a:r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890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F6ADA11-9BD7-4693-9ED3-2448C40B1D41}" type="slidenum">
              <a:r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125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F6ADA11-9BD7-4693-9ED3-2448C40B1D41}" type="slidenum">
              <a:r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522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F6ADA11-9BD7-4693-9ED3-2448C40B1D41}" type="slidenum">
              <a:r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463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F6ADA11-9BD7-4693-9ED3-2448C40B1D41}" type="slidenum">
              <a:rPr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508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332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DF5D703F-F09C-46A4-A95E-4801C770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77EB42-09E5-4601-9457-EBB0DC5DFB7C}" type="datetimeFigureOut">
              <a:rPr lang="pt-BR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E582B463-FB01-4A94-A464-75722221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7DD609-A0D5-4CE9-B713-2D3ADEB0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B52059E-2937-4976-81DF-870AE3DA1B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056929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3C634E2-27AA-434F-8BE0-4283FE21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77EB42-09E5-4601-9457-EBB0DC5DFB7C}" type="datetimeFigureOut">
              <a:rPr lang="pt-BR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6EA155E-CAF4-4678-9A67-9ED50227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4AC439-7E52-4E18-A892-15032EFC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B52059E-2937-4976-81DF-870AE3DA1B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109802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18110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3E3839C-00D9-47DD-8085-CD5C6138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015CEA-1DC4-4C2E-ABCE-F389D9C51830}" type="datetimeFigureOut">
              <a:rPr lang="pt-BR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8330221B-CF50-4558-865D-0B9CC20C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E04DE36D-6874-40D1-BA80-5832E355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40CD7C4-29A4-4002-9BA2-1CDDF3183B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457066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92BA54-1DE0-43DB-99DD-79B6B9C7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E68DE8-468A-49C9-A3DD-22C99EDB9DFF}" type="datetimeFigureOut">
              <a:rPr lang="pt-BR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A753BF-4654-43EC-8810-E04E352F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4694A8-17DE-4A5D-9F2A-84FE46D7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B773BFC-5880-4BE3-83BD-14CA4A7904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709380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9FC70E85-47A9-B748-98E6-21E30AD342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8" y="1825625"/>
            <a:ext cx="12193588" cy="5032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6A6A6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endParaRPr lang="x-none" altLang="x-none"/>
          </a:p>
        </p:txBody>
      </p:sp>
      <p:pic>
        <p:nvPicPr>
          <p:cNvPr id="1027" name="Imagem 6">
            <a:extLst>
              <a:ext uri="{FF2B5EF4-FFF2-40B4-BE49-F238E27FC236}">
                <a16:creationId xmlns:a16="http://schemas.microsoft.com/office/drawing/2014/main" id="{EC310CDC-A8FD-498D-8A12-2964C877A6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502400"/>
            <a:ext cx="121935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7">
            <a:extLst>
              <a:ext uri="{FF2B5EF4-FFF2-40B4-BE49-F238E27FC236}">
                <a16:creationId xmlns:a16="http://schemas.microsoft.com/office/drawing/2014/main" id="{DD41D183-5AF3-4885-8B40-871F59E99C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m 10">
            <a:extLst>
              <a:ext uri="{FF2B5EF4-FFF2-40B4-BE49-F238E27FC236}">
                <a16:creationId xmlns:a16="http://schemas.microsoft.com/office/drawing/2014/main" id="{58B88C1A-32D5-40CE-9901-CA85479122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72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m 11">
            <a:extLst>
              <a:ext uri="{FF2B5EF4-FFF2-40B4-BE49-F238E27FC236}">
                <a16:creationId xmlns:a16="http://schemas.microsoft.com/office/drawing/2014/main" id="{5EB346B3-A843-4326-A359-A30AA9B0CC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6015038"/>
            <a:ext cx="2176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5780101-BD66-46F3-AB05-1A6452912759}"/>
              </a:ext>
            </a:extLst>
          </p:cNvPr>
          <p:cNvSpPr/>
          <p:nvPr userDrawn="1"/>
        </p:nvSpPr>
        <p:spPr>
          <a:xfrm>
            <a:off x="9100868" y="5891842"/>
            <a:ext cx="2372264" cy="543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11">
            <a:extLst>
              <a:ext uri="{FF2B5EF4-FFF2-40B4-BE49-F238E27FC236}">
                <a16:creationId xmlns:a16="http://schemas.microsoft.com/office/drawing/2014/main" id="{25EA465C-1BFD-479D-AAB6-0FD031FE07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38" y="6167438"/>
            <a:ext cx="2176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6" r:id="rId2"/>
    <p:sldLayoutId id="2147483917" r:id="rId3"/>
  </p:sldLayoutIdLst>
  <p:transition spd="slow">
    <p:push dir="u"/>
  </p:transition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9226BAD9-71A2-9C4D-BF14-813453F4E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8" y="584200"/>
            <a:ext cx="12193588" cy="627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6A6A6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endParaRPr lang="x-none" altLang="x-none"/>
          </a:p>
        </p:txBody>
      </p:sp>
      <p:pic>
        <p:nvPicPr>
          <p:cNvPr id="2051" name="Imagem 6">
            <a:extLst>
              <a:ext uri="{FF2B5EF4-FFF2-40B4-BE49-F238E27FC236}">
                <a16:creationId xmlns:a16="http://schemas.microsoft.com/office/drawing/2014/main" id="{5438CC48-DD06-41CD-8E81-42CD9C7D9A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502400"/>
            <a:ext cx="121935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7">
            <a:extLst>
              <a:ext uri="{FF2B5EF4-FFF2-40B4-BE49-F238E27FC236}">
                <a16:creationId xmlns:a16="http://schemas.microsoft.com/office/drawing/2014/main" id="{9DFBA384-3696-4819-A502-0F2E130608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10">
            <a:extLst>
              <a:ext uri="{FF2B5EF4-FFF2-40B4-BE49-F238E27FC236}">
                <a16:creationId xmlns:a16="http://schemas.microsoft.com/office/drawing/2014/main" id="{6C9D769A-EE99-4468-AA11-D308A9CBFD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72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8" r:id="rId2"/>
    <p:sldLayoutId id="2147483919" r:id="rId3"/>
  </p:sldLayoutIdLst>
  <p:transition spd="slow">
    <p:push dir="u"/>
  </p:transition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nvisa/pt-br/acessoainformacao/acoeseprogramas/planejamento-estrategico/2020-2023/arquivos/plano-estrategico-202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gov.br/anvisa/pt-br/assuntos/regulamentacao/agenda-regulatoria/agenda-2021-202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E588D6AE-81CC-AB42-BB73-D04C7DA528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719743" y="1811339"/>
            <a:ext cx="10135708" cy="16176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000"/>
              </a:spcBef>
              <a:defRPr/>
            </a:pPr>
            <a:r>
              <a:rPr lang="es-ES_tradnl" sz="2500" dirty="0"/>
              <a:t>Mesa redonda</a:t>
            </a:r>
            <a:br>
              <a:rPr lang="es-ES_tradnl" sz="2500" dirty="0"/>
            </a:br>
            <a:r>
              <a:rPr lang="es-ES_tradnl" sz="4000" dirty="0"/>
              <a:t>Implementación del sistema UDI</a:t>
            </a:r>
            <a:br>
              <a:rPr lang="es-ES_tradnl" sz="2400" dirty="0">
                <a:solidFill>
                  <a:srgbClr val="525252"/>
                </a:solidFill>
                <a:latin typeface="Arial" charset="0"/>
                <a:cs typeface="Arial" charset="0"/>
              </a:rPr>
            </a:br>
            <a:br>
              <a:rPr lang="es-ES_tradnl" sz="2400" dirty="0">
                <a:solidFill>
                  <a:srgbClr val="525252"/>
                </a:solidFill>
                <a:latin typeface="Arial" charset="0"/>
                <a:cs typeface="Arial" charset="0"/>
              </a:rPr>
            </a:br>
            <a:br>
              <a:rPr lang="es-ES_tradnl" sz="2400" dirty="0">
                <a:solidFill>
                  <a:srgbClr val="525252"/>
                </a:solidFill>
                <a:latin typeface="Arial" charset="0"/>
                <a:cs typeface="Arial" charset="0"/>
              </a:rPr>
            </a:br>
            <a:r>
              <a:rPr lang="es-ES_tradnl" sz="2000" dirty="0"/>
              <a:t>Seminario Web sobre Dispositivos Médicos: Identificación Única de Dispositivos (UDI)</a:t>
            </a:r>
            <a:br>
              <a:rPr lang="es-ES_tradnl" sz="2000" dirty="0"/>
            </a:br>
            <a:r>
              <a:rPr lang="es-ES_tradnl" sz="2000" dirty="0"/>
              <a:t>Jueves 27 de enero de 2022</a:t>
            </a:r>
            <a:br>
              <a:rPr lang="es-ES_tradnl" sz="2000" dirty="0"/>
            </a:br>
            <a:r>
              <a:rPr lang="es-ES_tradnl" sz="2000" b="1" i="0" u="none" baseline="0" dirty="0"/>
              <a:t>9:10 – 11:55 CT</a:t>
            </a:r>
            <a:br>
              <a:rPr lang="es-ES_tradnl" sz="2000" dirty="0"/>
            </a:br>
            <a:br>
              <a:rPr lang="es-ES_tradnl" sz="2000" dirty="0"/>
            </a:br>
            <a:br>
              <a:rPr lang="es-ES_tradnl" sz="2000" dirty="0"/>
            </a:br>
            <a:r>
              <a:rPr lang="es-ES_tradnl" sz="2000" b="1" i="0" u="none" baseline="0" dirty="0" err="1"/>
              <a:t>Hélio</a:t>
            </a:r>
            <a:r>
              <a:rPr lang="es-ES_tradnl" sz="2000" b="1" i="0" u="none" baseline="0" dirty="0"/>
              <a:t> </a:t>
            </a:r>
            <a:r>
              <a:rPr lang="es-ES_tradnl" sz="2000" b="1" i="0" u="none" baseline="0" dirty="0" err="1"/>
              <a:t>Bomfim</a:t>
            </a:r>
            <a:r>
              <a:rPr lang="es-ES_tradnl" sz="2000" b="1" i="0" u="none" baseline="0" dirty="0"/>
              <a:t> de </a:t>
            </a:r>
            <a:r>
              <a:rPr lang="es-ES_tradnl" sz="2000" b="1" i="0" u="none" baseline="0" dirty="0" err="1"/>
              <a:t>Macêdo</a:t>
            </a:r>
            <a:r>
              <a:rPr lang="es-ES_tradnl" sz="2000" b="1" i="0" u="none" baseline="0" dirty="0"/>
              <a:t> </a:t>
            </a:r>
            <a:r>
              <a:rPr lang="es-ES_tradnl" sz="2000" b="1" i="0" u="none" baseline="0" dirty="0" err="1"/>
              <a:t>Filho</a:t>
            </a:r>
            <a:br>
              <a:rPr lang="es-ES_tradnl" sz="2000" dirty="0"/>
            </a:br>
            <a:r>
              <a:rPr lang="es-ES_tradnl" sz="2000" dirty="0"/>
              <a:t>Asesor en Agencia Brasileña de Regulación Sanitaria</a:t>
            </a:r>
            <a:r>
              <a:rPr lang="es-ES_tradnl" sz="2000" b="1" i="0" u="none" baseline="0" dirty="0"/>
              <a:t> (Anvisa)</a:t>
            </a:r>
            <a:br>
              <a:rPr lang="es-ES_tradnl" sz="2000" dirty="0"/>
            </a:br>
            <a:r>
              <a:rPr lang="es-ES_tradnl" sz="2000" b="1" i="0" u="none" baseline="0" dirty="0" err="1"/>
              <a:t>Brazil</a:t>
            </a:r>
            <a:endParaRPr lang="es-ES_tradnl" altLang="pt-BR" sz="4000" dirty="0"/>
          </a:p>
        </p:txBody>
      </p:sp>
      <p:sp>
        <p:nvSpPr>
          <p:cNvPr id="9220" name="CaixaDeTexto 23">
            <a:extLst>
              <a:ext uri="{FF2B5EF4-FFF2-40B4-BE49-F238E27FC236}">
                <a16:creationId xmlns:a16="http://schemas.microsoft.com/office/drawing/2014/main" id="{6B2392CE-95D4-48FE-93C1-88308B814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696913"/>
            <a:ext cx="80543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sz="3200" b="1" dirty="0">
                <a:solidFill>
                  <a:srgbClr val="22316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Agencia Nacional de Vigilancia Sanitaria
</a:t>
            </a:r>
            <a:endParaRPr lang="es-ES_tradnl" sz="3200" b="1" i="0" u="none" baseline="0" dirty="0">
              <a:solidFill>
                <a:srgbClr val="22316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23">
            <a:extLst>
              <a:ext uri="{FF2B5EF4-FFF2-40B4-BE49-F238E27FC236}">
                <a16:creationId xmlns:a16="http://schemas.microsoft.com/office/drawing/2014/main" id="{F5837CAE-1716-4FE3-898C-C40505E27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696913"/>
            <a:ext cx="88921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Cronograma de Implementación para la Identificación Única de Dispositivos en Brasil
</a:t>
            </a:r>
            <a:endParaRPr lang="es-ES_tradnl" b="0" i="0" u="none" baseline="0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aixaDeTexto 24">
            <a:extLst>
              <a:ext uri="{FF2B5EF4-FFF2-40B4-BE49-F238E27FC236}">
                <a16:creationId xmlns:a16="http://schemas.microsoft.com/office/drawing/2014/main" id="{23759F39-50FA-431E-93CA-B6F2B1093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568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sz="1400" dirty="0">
                <a:solidFill>
                  <a:srgbClr val="5252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Cronograma de implementación de UDI en Brasil
Colocación del UDI en el producto, la etiqueta y el embalaje adicional</a:t>
            </a:r>
            <a:endParaRPr lang="es-ES_tradnl" sz="1400" b="0" i="0" u="none" baseline="0" dirty="0">
              <a:solidFill>
                <a:srgbClr val="52525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 descr="Placeholder timeline&#10;">
            <a:extLst>
              <a:ext uri="{FF2B5EF4-FFF2-40B4-BE49-F238E27FC236}">
                <a16:creationId xmlns:a16="http://schemas.microsoft.com/office/drawing/2014/main" id="{46B22421-880A-4F52-994E-B8B57A59A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869780"/>
              </p:ext>
            </p:extLst>
          </p:nvPr>
        </p:nvGraphicFramePr>
        <p:xfrm>
          <a:off x="0" y="1828801"/>
          <a:ext cx="12192000" cy="4669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sca 5">
            <a:extLst>
              <a:ext uri="{FF2B5EF4-FFF2-40B4-BE49-F238E27FC236}">
                <a16:creationId xmlns:a16="http://schemas.microsoft.com/office/drawing/2014/main" id="{75E8DBA0-F82F-49E6-A005-F9F404634FB6}"/>
              </a:ext>
            </a:extLst>
          </p:cNvPr>
          <p:cNvSpPr/>
          <p:nvPr/>
        </p:nvSpPr>
        <p:spPr>
          <a:xfrm>
            <a:off x="5962371" y="3295371"/>
            <a:ext cx="267258" cy="267258"/>
          </a:xfrm>
          <a:prstGeom prst="donu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5A4893-7452-486B-92C4-D044844A44A9}"/>
              </a:ext>
            </a:extLst>
          </p:cNvPr>
          <p:cNvSpPr txBox="1"/>
          <p:nvPr/>
        </p:nvSpPr>
        <p:spPr>
          <a:xfrm>
            <a:off x="0" y="398663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El plazo para cada clase de riesgo puede ampliarse en +2 años si el dispositivo es reutilizable y el UDI se coloca en el propio dispositivo.
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15352290"/>
      </p:ext>
    </p:extLst>
  </p:cSld>
  <p:clrMapOvr>
    <a:masterClrMapping/>
  </p:clrMapOvr>
  <p:transition spd="slow" advTm="16008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23">
            <a:extLst>
              <a:ext uri="{FF2B5EF4-FFF2-40B4-BE49-F238E27FC236}">
                <a16:creationId xmlns:a16="http://schemas.microsoft.com/office/drawing/2014/main" id="{F5837CAE-1716-4FE3-898C-C40505E27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696913"/>
            <a:ext cx="88921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Cronograma de Implementación para la Identificación Única de Dispositivos en Brasil
</a:t>
            </a:r>
            <a:endParaRPr lang="es-ES_tradnl" b="0" i="0" u="none" baseline="0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aixaDeTexto 24">
            <a:extLst>
              <a:ext uri="{FF2B5EF4-FFF2-40B4-BE49-F238E27FC236}">
                <a16:creationId xmlns:a16="http://schemas.microsoft.com/office/drawing/2014/main" id="{92FC6490-406E-4153-BE22-8E9638280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49728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sz="1400" dirty="0">
                <a:solidFill>
                  <a:srgbClr val="5252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Cronograma de implementación de UDI en Brasil
Envío de datos UDI a los Sistemas de Información de Anvisa
</a:t>
            </a:r>
            <a:endParaRPr lang="es-ES_tradnl" sz="1400" b="0" i="0" u="none" baseline="0" dirty="0">
              <a:solidFill>
                <a:srgbClr val="52525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 descr="Placeholder timeline&#10;">
            <a:extLst>
              <a:ext uri="{FF2B5EF4-FFF2-40B4-BE49-F238E27FC236}">
                <a16:creationId xmlns:a16="http://schemas.microsoft.com/office/drawing/2014/main" id="{9C577C89-80A3-4A45-BE6A-A59C46D9B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668798"/>
              </p:ext>
            </p:extLst>
          </p:nvPr>
        </p:nvGraphicFramePr>
        <p:xfrm>
          <a:off x="0" y="1828801"/>
          <a:ext cx="12192000" cy="4669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sca 5">
            <a:extLst>
              <a:ext uri="{FF2B5EF4-FFF2-40B4-BE49-F238E27FC236}">
                <a16:creationId xmlns:a16="http://schemas.microsoft.com/office/drawing/2014/main" id="{FE729CDA-2B1C-4AEF-9976-4510104D59C2}"/>
              </a:ext>
            </a:extLst>
          </p:cNvPr>
          <p:cNvSpPr/>
          <p:nvPr/>
        </p:nvSpPr>
        <p:spPr>
          <a:xfrm>
            <a:off x="5962371" y="3295371"/>
            <a:ext cx="267258" cy="267258"/>
          </a:xfrm>
          <a:prstGeom prst="donu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ED9CC9-0545-4EB5-BF51-3AD627C95086}"/>
              </a:ext>
            </a:extLst>
          </p:cNvPr>
          <p:cNvSpPr txBox="1"/>
          <p:nvPr/>
        </p:nvSpPr>
        <p:spPr>
          <a:xfrm>
            <a:off x="0" y="3986631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El plazo para cada clase de riesgo puede ampliarse en +2 años si el dispositivo es reutilizable y el UDI se coloca en el propio dispositivo.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30514518"/>
      </p:ext>
    </p:extLst>
  </p:cSld>
  <p:clrMapOvr>
    <a:masterClrMapping/>
  </p:clrMapOvr>
  <p:transition spd="slow" advTm="73396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23">
            <a:extLst>
              <a:ext uri="{FF2B5EF4-FFF2-40B4-BE49-F238E27FC236}">
                <a16:creationId xmlns:a16="http://schemas.microsoft.com/office/drawing/2014/main" id="{F5837CAE-1716-4FE3-898C-C40505E27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696913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Discusión
</a:t>
            </a:r>
            <a:endParaRPr lang="es-ES_tradnl" b="0" i="0" u="none" baseline="0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5208545-0EC9-4208-9A5E-E1056DB716BB}"/>
              </a:ext>
            </a:extLst>
          </p:cNvPr>
          <p:cNvSpPr/>
          <p:nvPr/>
        </p:nvSpPr>
        <p:spPr>
          <a:xfrm>
            <a:off x="0" y="2656641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rgbClr val="1729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apoyo de los principales actores y altos directivos ha sido clave para el desarrollo de la UDI en Brasil</a:t>
            </a:r>
            <a:endParaRPr lang="es-ES_tradnl" b="0" i="0" u="none" baseline="0" dirty="0">
              <a:solidFill>
                <a:srgbClr val="172938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solidFill>
                <a:srgbClr val="172938"/>
              </a:solidFill>
              <a:latin typeface="arial" panose="020B0604020202020204" pitchFamily="34" charset="0"/>
            </a:endParaRPr>
          </a:p>
          <a:p>
            <a:r>
              <a:rPr lang="es-ES_tradnl" dirty="0">
                <a:solidFill>
                  <a:srgbClr val="1729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creación de un grupo de trabajo con las principales partes interesadas reforzó el cumplimiento por parte de Brasil de las Directrices del IMDRF</a:t>
            </a:r>
            <a:endParaRPr lang="es-ES_tradnl" b="0" i="0" u="none" baseline="0" dirty="0">
              <a:solidFill>
                <a:srgbClr val="172938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solidFill>
                <a:srgbClr val="172938"/>
              </a:solidFill>
              <a:latin typeface="arial" panose="020B0604020202020204" pitchFamily="34" charset="0"/>
            </a:endParaRPr>
          </a:p>
          <a:p>
            <a:r>
              <a:rPr lang="es-ES_tradnl" dirty="0">
                <a:solidFill>
                  <a:srgbClr val="1729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pandemia no ha afectado la planificación regulatoria inicial para el Sistema UDI en Brasil</a:t>
            </a:r>
            <a:endParaRPr lang="es-ES_tradnl" b="0" i="0" u="none" baseline="0" dirty="0">
              <a:solidFill>
                <a:srgbClr val="172938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solidFill>
                <a:srgbClr val="172938"/>
              </a:solidFill>
              <a:latin typeface="arial" panose="020B0604020202020204" pitchFamily="34" charset="0"/>
            </a:endParaRPr>
          </a:p>
          <a:p>
            <a:r>
              <a:rPr lang="es-ES_tradnl" dirty="0">
                <a:solidFill>
                  <a:srgbClr val="1729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paso de planificación actual para el desarrollo de la base de datos UDI brasileña aún no ha concluido.</a:t>
            </a:r>
            <a:endParaRPr lang="es-ES_tradnl" b="0" i="0" u="none" baseline="0" dirty="0">
              <a:solidFill>
                <a:srgbClr val="172938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solidFill>
                <a:srgbClr val="172938"/>
              </a:solidFill>
              <a:latin typeface="arial" panose="020B0604020202020204" pitchFamily="34" charset="0"/>
            </a:endParaRPr>
          </a:p>
          <a:p>
            <a:r>
              <a:rPr lang="es-ES_tradnl" dirty="0">
                <a:solidFill>
                  <a:srgbClr val="1729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 hay una solución lista para usar y todo indica que será necesario desarrollar un software personalizado en Brasil.
</a:t>
            </a:r>
            <a:endParaRPr lang="es-ES_tradnl" b="0" i="0" u="none" baseline="0" dirty="0">
              <a:solidFill>
                <a:srgbClr val="172938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1729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Brasil lucha con la devaluación de la moneda local (BRL) y la</a:t>
            </a:r>
            <a:endParaRPr lang="es-ES_tradnl" b="0" i="0" u="none" baseline="0" dirty="0">
              <a:solidFill>
                <a:srgbClr val="172938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1729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Mano de obra cualificada busca trabajo remoto en el extranjero</a:t>
            </a:r>
            <a:endParaRPr lang="es-ES_tradnl" b="0" i="0" u="none" baseline="0" dirty="0">
              <a:solidFill>
                <a:srgbClr val="172938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24">
            <a:extLst>
              <a:ext uri="{FF2B5EF4-FFF2-40B4-BE49-F238E27FC236}">
                <a16:creationId xmlns:a16="http://schemas.microsoft.com/office/drawing/2014/main" id="{1143AEB5-FEC2-456F-A35C-9BFFF21A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8720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sz="1400" dirty="0">
                <a:solidFill>
                  <a:srgbClr val="5252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Lecciones aprendidas en el proceso y discusión sobre la implementación de la base de datos UDI brasileña
</a:t>
            </a:r>
            <a:endParaRPr lang="es-ES_tradnl" sz="1400" b="0" i="0" u="none" baseline="0" dirty="0">
              <a:solidFill>
                <a:srgbClr val="52525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8393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B5B3CC2-975C-0449-9033-A5DB8867EED1}"/>
              </a:ext>
            </a:extLst>
          </p:cNvPr>
          <p:cNvSpPr/>
          <p:nvPr/>
        </p:nvSpPr>
        <p:spPr>
          <a:xfrm>
            <a:off x="273050" y="520700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_tradnl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_tradnl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rgbClr val="007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Gracias
</a:t>
            </a:r>
            <a:endParaRPr lang="es-ES_tradnl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_tradnl" b="0" i="0" u="none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Hélio</a:t>
            </a:r>
            <a:r>
              <a:rPr lang="es-ES_tradnl" b="0" i="0" u="non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u="none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Bomfim</a:t>
            </a:r>
            <a:r>
              <a:rPr lang="es-ES_tradnl" b="0" i="0" u="non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b="0" i="0" u="none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Macêdo</a:t>
            </a:r>
            <a:r>
              <a:rPr lang="es-ES_tradnl" b="0" i="0" u="non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u="none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Filho</a:t>
            </a:r>
            <a:endParaRPr lang="es-ES_tradnl" b="0" i="0" u="none" baseline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_tradnl" alt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Dirección General de Tecnología de Productos Sanitarios
</a:t>
            </a:r>
            <a:endParaRPr lang="es-ES_tradnl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_tradnl" b="0" i="0" u="none" baseline="30000" dirty="0" err="1">
                <a:latin typeface="+mn-lt"/>
                <a:ea typeface="+mn-lt"/>
                <a:cs typeface="+mn-lt"/>
              </a:rPr>
              <a:t>Brazilian</a:t>
            </a:r>
            <a:r>
              <a:rPr lang="es-ES_tradnl" b="0" i="0" u="none" baseline="30000" dirty="0">
                <a:latin typeface="+mn-lt"/>
                <a:ea typeface="+mn-lt"/>
                <a:cs typeface="+mn-lt"/>
              </a:rPr>
              <a:t> </a:t>
            </a:r>
            <a:r>
              <a:rPr lang="es-ES_tradnl" b="0" i="0" u="none" baseline="30000" dirty="0" err="1">
                <a:latin typeface="+mn-lt"/>
                <a:ea typeface="+mn-lt"/>
                <a:cs typeface="+mn-lt"/>
              </a:rPr>
              <a:t>Health</a:t>
            </a:r>
            <a:r>
              <a:rPr lang="es-ES_tradnl" b="0" i="0" u="none" baseline="30000" dirty="0">
                <a:latin typeface="+mn-lt"/>
                <a:ea typeface="+mn-lt"/>
                <a:cs typeface="+mn-lt"/>
              </a:rPr>
              <a:t> </a:t>
            </a:r>
            <a:r>
              <a:rPr lang="es-ES_tradnl" b="0" i="0" u="none" baseline="30000" dirty="0" err="1">
                <a:latin typeface="+mn-lt"/>
                <a:ea typeface="+mn-lt"/>
                <a:cs typeface="+mn-lt"/>
              </a:rPr>
              <a:t>Regulatory</a:t>
            </a:r>
            <a:r>
              <a:rPr lang="es-ES_tradnl" b="0" i="0" u="none" baseline="30000" dirty="0">
                <a:latin typeface="+mn-lt"/>
                <a:ea typeface="+mn-lt"/>
                <a:cs typeface="+mn-lt"/>
              </a:rPr>
              <a:t> Agency - Anvisa</a:t>
            </a:r>
          </a:p>
          <a:p>
            <a:pPr algn="ctr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_tradnl" b="0" i="0" u="none" baseline="30000" dirty="0">
                <a:latin typeface="+mn-lt"/>
                <a:ea typeface="+mn-lt"/>
                <a:cs typeface="+mn-lt"/>
              </a:rPr>
              <a:t>SIA Trecho 5 - Área especial 57 - Lote 200</a:t>
            </a:r>
          </a:p>
          <a:p>
            <a:pPr algn="ctr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_tradnl" b="0" i="0" u="none" baseline="30000" dirty="0">
                <a:latin typeface="+mn-lt"/>
                <a:ea typeface="+mn-lt"/>
                <a:cs typeface="+mn-lt"/>
              </a:rPr>
              <a:t>Zip </a:t>
            </a:r>
            <a:r>
              <a:rPr lang="es-ES_tradnl" b="0" i="0" u="none" baseline="30000" dirty="0" err="1">
                <a:latin typeface="+mn-lt"/>
                <a:ea typeface="+mn-lt"/>
                <a:cs typeface="+mn-lt"/>
              </a:rPr>
              <a:t>Code</a:t>
            </a:r>
            <a:r>
              <a:rPr lang="es-ES_tradnl" b="0" i="0" u="none" baseline="30000" dirty="0">
                <a:latin typeface="+mn-lt"/>
                <a:ea typeface="+mn-lt"/>
                <a:cs typeface="+mn-lt"/>
              </a:rPr>
              <a:t>: 71205-050</a:t>
            </a:r>
          </a:p>
          <a:p>
            <a:pPr algn="ctr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_tradnl" b="0" i="0" u="none" baseline="30000" dirty="0" err="1">
                <a:latin typeface="+mn-lt"/>
                <a:ea typeface="+mn-lt"/>
                <a:cs typeface="+mn-lt"/>
              </a:rPr>
              <a:t>Brasília</a:t>
            </a:r>
            <a:r>
              <a:rPr lang="es-ES_tradnl" b="0" i="0" u="none" baseline="30000" dirty="0">
                <a:latin typeface="+mn-lt"/>
                <a:ea typeface="+mn-lt"/>
                <a:cs typeface="+mn-lt"/>
              </a:rPr>
              <a:t> - DF</a:t>
            </a:r>
          </a:p>
          <a:p>
            <a:pPr algn="ctr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_tradnl" altLang="pt-BR" baseline="30000" dirty="0">
              <a:latin typeface="+mn-lt"/>
            </a:endParaRPr>
          </a:p>
          <a:p>
            <a:pPr algn="ctr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_tradnl" b="0" i="0" u="none" baseline="30000" dirty="0" err="1">
                <a:latin typeface="+mn-lt"/>
                <a:ea typeface="+mn-lt"/>
                <a:cs typeface="+mn-lt"/>
              </a:rPr>
              <a:t>www.anvisa.gov.br</a:t>
            </a:r>
            <a:endParaRPr lang="es-ES_tradnl" b="0" i="0" u="none" baseline="30000" dirty="0">
              <a:latin typeface="+mn-lt"/>
              <a:ea typeface="+mn-lt"/>
              <a:cs typeface="+mn-lt"/>
            </a:endParaRPr>
          </a:p>
          <a:p>
            <a:pPr algn="ctr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_tradnl" b="0" i="0" u="none" baseline="30000" dirty="0" err="1">
                <a:latin typeface="+mn-lt"/>
                <a:ea typeface="+mn-lt"/>
                <a:cs typeface="+mn-lt"/>
              </a:rPr>
              <a:t>www.twitter.com</a:t>
            </a:r>
            <a:r>
              <a:rPr lang="es-ES_tradnl" b="0" i="0" u="none" baseline="30000" dirty="0">
                <a:latin typeface="+mn-lt"/>
                <a:ea typeface="+mn-lt"/>
                <a:cs typeface="+mn-lt"/>
              </a:rPr>
              <a:t>/</a:t>
            </a:r>
            <a:r>
              <a:rPr lang="es-ES_tradnl" b="0" i="0" u="none" baseline="30000" dirty="0" err="1">
                <a:latin typeface="+mn-lt"/>
                <a:ea typeface="+mn-lt"/>
                <a:cs typeface="+mn-lt"/>
              </a:rPr>
              <a:t>anvisa_oficial</a:t>
            </a:r>
            <a:endParaRPr lang="es-ES_tradnl" b="0" i="0" u="none" baseline="30000" dirty="0">
              <a:latin typeface="+mn-lt"/>
              <a:ea typeface="+mn-lt"/>
              <a:cs typeface="+mn-lt"/>
            </a:endParaRPr>
          </a:p>
          <a:p>
            <a:pPr algn="ctr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_tradnl" b="0" i="0" u="none" baseline="30000" dirty="0">
                <a:latin typeface="+mn-lt"/>
                <a:ea typeface="+mn-lt"/>
                <a:cs typeface="+mn-lt"/>
              </a:rPr>
              <a:t>Anvisa </a:t>
            </a:r>
            <a:r>
              <a:rPr lang="es-ES_tradnl" b="0" i="0" u="none" baseline="30000" dirty="0" err="1">
                <a:latin typeface="+mn-lt"/>
                <a:ea typeface="+mn-lt"/>
                <a:cs typeface="+mn-lt"/>
              </a:rPr>
              <a:t>Atende</a:t>
            </a:r>
            <a:r>
              <a:rPr lang="es-ES_tradnl" b="0" i="0" u="none" baseline="30000" dirty="0">
                <a:latin typeface="+mn-lt"/>
                <a:ea typeface="+mn-lt"/>
                <a:cs typeface="+mn-lt"/>
              </a:rPr>
              <a:t>: 0800-642-9782</a:t>
            </a:r>
          </a:p>
          <a:p>
            <a:pPr algn="ctr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_tradnl" b="0" i="0" u="none" baseline="30000" dirty="0" err="1">
                <a:latin typeface="+mn-lt"/>
                <a:ea typeface="+mn-lt"/>
                <a:cs typeface="+mn-lt"/>
              </a:rPr>
              <a:t>ouvidoria@anvisa.gov.br</a:t>
            </a:r>
            <a:endParaRPr lang="es-ES_tradnl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</p:txBody>
      </p:sp>
      <p:pic>
        <p:nvPicPr>
          <p:cNvPr id="14339" name="Imagem 2">
            <a:extLst>
              <a:ext uri="{FF2B5EF4-FFF2-40B4-BE49-F238E27FC236}">
                <a16:creationId xmlns:a16="http://schemas.microsoft.com/office/drawing/2014/main" id="{6E61D1D4-C2B4-4E6F-A5C8-9D004A386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6000750"/>
            <a:ext cx="374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http://www.theodora.com/wfb/photos/brazil/dois_candangos_monument_brasilia_brazil_photo_gov_tourist_ministry.jpg">
            <a:extLst>
              <a:ext uri="{FF2B5EF4-FFF2-40B4-BE49-F238E27FC236}">
                <a16:creationId xmlns:a16="http://schemas.microsoft.com/office/drawing/2014/main" id="{8BA2D763-F2AB-47FC-8147-40429616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83" y="1527011"/>
            <a:ext cx="4664372" cy="359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3"/>
          <p:cNvSpPr txBox="1">
            <a:spLocks noChangeArrowheads="1"/>
          </p:cNvSpPr>
          <p:nvPr/>
        </p:nvSpPr>
        <p:spPr bwMode="auto">
          <a:xfrm>
            <a:off x="1897063" y="696913"/>
            <a:ext cx="4506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s-ES_tradnl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Implementación del Sistema UDI en Brasil
</a:t>
            </a:r>
            <a:endParaRPr lang="es-ES_tradnl" altLang="pt-BR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CaixaDeTexto 24">
            <a:extLst>
              <a:ext uri="{FF2B5EF4-FFF2-40B4-BE49-F238E27FC236}">
                <a16:creationId xmlns:a16="http://schemas.microsoft.com/office/drawing/2014/main" id="{838B1396-C2B8-478A-8161-337CECC9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60452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s-ES_tradnl" sz="1400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Resumen</a:t>
            </a:r>
            <a:endParaRPr lang="es-ES_tradnl" sz="1400" b="0" i="0" u="none" baseline="0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7" name="Objeto 76">
            <a:extLst>
              <a:ext uri="{FF2B5EF4-FFF2-40B4-BE49-F238E27FC236}">
                <a16:creationId xmlns:a16="http://schemas.microsoft.com/office/drawing/2014/main" id="{8E9B6521-9ED6-41E7-ADE5-592CF6E387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676880"/>
              </p:ext>
            </p:extLst>
          </p:nvPr>
        </p:nvGraphicFramePr>
        <p:xfrm>
          <a:off x="925968" y="2958693"/>
          <a:ext cx="1942190" cy="1972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m de Bitmap" r:id="rId4" imgW="2352381" imgH="2371429" progId="Paint.Picture">
                  <p:embed/>
                </p:oleObj>
              </mc:Choice>
              <mc:Fallback>
                <p:oleObj name="Imagem de Bitmap" r:id="rId4" imgW="2352381" imgH="2371429" progId="Paint.Picture">
                  <p:embed/>
                  <p:pic>
                    <p:nvPicPr>
                      <p:cNvPr id="77" name="Objeto 76">
                        <a:extLst>
                          <a:ext uri="{FF2B5EF4-FFF2-40B4-BE49-F238E27FC236}">
                            <a16:creationId xmlns:a16="http://schemas.microsoft.com/office/drawing/2014/main" id="{8E9B6521-9ED6-41E7-ADE5-592CF6E387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968" y="2958693"/>
                        <a:ext cx="1942190" cy="1972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tângulo 79">
            <a:extLst>
              <a:ext uri="{FF2B5EF4-FFF2-40B4-BE49-F238E27FC236}">
                <a16:creationId xmlns:a16="http://schemas.microsoft.com/office/drawing/2014/main" id="{352661DD-3612-4EAF-82AD-F50917FCCA4C}"/>
              </a:ext>
            </a:extLst>
          </p:cNvPr>
          <p:cNvSpPr/>
          <p:nvPr/>
        </p:nvSpPr>
        <p:spPr>
          <a:xfrm>
            <a:off x="2868158" y="2652220"/>
            <a:ext cx="88058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>
                <a:solidFill>
                  <a:srgbClr val="1729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Tabla de contenidos</a:t>
            </a:r>
            <a:endParaRPr lang="es-ES_tradnl" b="0" i="1" u="none" baseline="0" dirty="0">
              <a:solidFill>
                <a:srgbClr val="172938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0"/>
            <a:r>
              <a:rPr lang="es-ES_tradnl" b="0" i="1" u="none" baseline="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(20 minutos)</a:t>
            </a:r>
          </a:p>
          <a:p>
            <a:r>
              <a:rPr lang="es-ES_tradnl" b="0" i="0" u="none" baseline="0" dirty="0">
                <a:solidFill>
                  <a:srgbClr val="1729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_tradnl" i="1" dirty="0">
                <a:solidFill>
                  <a:srgbClr val="1729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Marco del sistema UDI
	Desarrollo del Reglamento del Sistema UDI en Brasil
	Alcance del Sistema UDI en Brasil
	Cronograma de Implementación del Sistema UDI en Brasil
	Discusión
</a:t>
            </a:r>
            <a:r>
              <a:rPr lang="es-ES_tradnl" b="0" i="0" u="none" baseline="0" dirty="0">
                <a:solidFill>
                  <a:srgbClr val="1729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_tradnl" i="1" dirty="0">
                <a:solidFill>
                  <a:srgbClr val="1729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Lecciones aprendidas
		Planificación de la base de datos UDI brasileña</a:t>
            </a:r>
            <a:endParaRPr lang="es-ES_tradnl" b="0" i="1" u="none" baseline="0" dirty="0">
              <a:solidFill>
                <a:srgbClr val="172938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150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ixaDeTexto 23">
            <a:extLst>
              <a:ext uri="{FF2B5EF4-FFF2-40B4-BE49-F238E27FC236}">
                <a16:creationId xmlns:a16="http://schemas.microsoft.com/office/drawing/2014/main" id="{4812BAC3-CCF2-4833-AF94-E50A9A63A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2" y="696913"/>
            <a:ext cx="7340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s-ES_tradnl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Identificación Única de Dispositivos
</a:t>
            </a:r>
            <a:endParaRPr lang="es-ES_tradnl" b="0" i="0" u="none" baseline="0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aixaDeTexto 24">
            <a:extLst>
              <a:ext uri="{FF2B5EF4-FFF2-40B4-BE49-F238E27FC236}">
                <a16:creationId xmlns:a16="http://schemas.microsoft.com/office/drawing/2014/main" id="{F1F97A0F-FEEE-4270-BEA1-4955C0B9B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19960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s-ES_tradnl" sz="1400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Marco del sistema UDI
</a:t>
            </a:r>
            <a:endParaRPr lang="es-ES_tradnl" sz="1400" b="0" i="0" u="none" baseline="0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E0CE11-1B99-DF4A-A136-7B6D12F70AF2}"/>
              </a:ext>
            </a:extLst>
          </p:cNvPr>
          <p:cNvGrpSpPr/>
          <p:nvPr/>
        </p:nvGrpSpPr>
        <p:grpSpPr>
          <a:xfrm>
            <a:off x="287505" y="1470454"/>
            <a:ext cx="11616989" cy="4690633"/>
            <a:chOff x="287505" y="1470454"/>
            <a:chExt cx="11616989" cy="4690633"/>
          </a:xfrm>
        </p:grpSpPr>
        <p:pic>
          <p:nvPicPr>
            <p:cNvPr id="2" name="Picture 2" descr="Linha do tempo&#10;&#10;Descrição gerada automaticamente">
              <a:extLst>
                <a:ext uri="{FF2B5EF4-FFF2-40B4-BE49-F238E27FC236}">
                  <a16:creationId xmlns:a16="http://schemas.microsoft.com/office/drawing/2014/main" id="{E4DF1090-8132-204D-9040-62E7028DD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05" y="1470454"/>
              <a:ext cx="11616989" cy="4690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38E82A-291E-3A44-AD2F-FB5B89E5AAB8}"/>
                </a:ext>
              </a:extLst>
            </p:cNvPr>
            <p:cNvSpPr txBox="1"/>
            <p:nvPr/>
          </p:nvSpPr>
          <p:spPr>
            <a:xfrm>
              <a:off x="803190" y="2977978"/>
              <a:ext cx="122180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_tradnl" sz="1100" dirty="0">
                  <a:solidFill>
                    <a:srgbClr val="4672C4"/>
                  </a:solidFill>
                </a:rPr>
                <a:t>Base de datos UDI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761CCC-E670-4043-9ECC-33B088B9CD35}"/>
                </a:ext>
              </a:extLst>
            </p:cNvPr>
            <p:cNvSpPr txBox="1"/>
            <p:nvPr/>
          </p:nvSpPr>
          <p:spPr>
            <a:xfrm>
              <a:off x="2253050" y="2327189"/>
              <a:ext cx="108715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_tradnl" sz="1100" dirty="0">
                  <a:solidFill>
                    <a:srgbClr val="4672C4"/>
                  </a:solidFill>
                </a:rPr>
                <a:t>Clave de acceso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CDBE6B-995C-B74A-BFFC-0AA0398D62C0}"/>
                </a:ext>
              </a:extLst>
            </p:cNvPr>
            <p:cNvSpPr txBox="1"/>
            <p:nvPr/>
          </p:nvSpPr>
          <p:spPr>
            <a:xfrm>
              <a:off x="2798679" y="2977978"/>
              <a:ext cx="223651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1100" dirty="0">
                  <a:solidFill>
                    <a:srgbClr val="4672C4"/>
                  </a:solidFill>
                </a:rPr>
                <a:t>UDI-DI</a:t>
              </a:r>
            </a:p>
            <a:p>
              <a:pPr algn="ctr"/>
              <a:r>
                <a:rPr lang="es-ES_tradnl" sz="1100" dirty="0">
                  <a:solidFill>
                    <a:srgbClr val="4672C4"/>
                  </a:solidFill>
                </a:rPr>
                <a:t>Identifica Únicamente el Dispositivo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232BAC-F11E-AF42-AF41-D4B8599DF6FC}"/>
                </a:ext>
              </a:extLst>
            </p:cNvPr>
            <p:cNvSpPr txBox="1"/>
            <p:nvPr/>
          </p:nvSpPr>
          <p:spPr>
            <a:xfrm>
              <a:off x="4991186" y="1732423"/>
              <a:ext cx="643125" cy="430887"/>
            </a:xfrm>
            <a:prstGeom prst="rect">
              <a:avLst/>
            </a:prstGeom>
            <a:solidFill>
              <a:srgbClr val="4672C4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1100" dirty="0">
                  <a:solidFill>
                    <a:schemeClr val="bg1"/>
                  </a:solidFill>
                </a:rPr>
                <a:t>Entidad</a:t>
              </a:r>
            </a:p>
            <a:p>
              <a:pPr algn="ctr"/>
              <a:r>
                <a:rPr lang="es-ES_tradnl" sz="1100" dirty="0">
                  <a:solidFill>
                    <a:schemeClr val="bg1"/>
                  </a:solidFill>
                </a:rPr>
                <a:t>Emisora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CC6C50-CEB5-864E-B0EC-4F61ADAC7534}"/>
                </a:ext>
              </a:extLst>
            </p:cNvPr>
            <p:cNvSpPr txBox="1"/>
            <p:nvPr/>
          </p:nvSpPr>
          <p:spPr>
            <a:xfrm>
              <a:off x="6454347" y="2373355"/>
              <a:ext cx="212124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dirty="0">
                  <a:solidFill>
                    <a:srgbClr val="4672C4"/>
                  </a:solidFill>
                </a:rPr>
                <a:t>1) Desarrollo de UDI bajo normas aceptadas internacionalmente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D93D4D-B4D5-D044-87C0-DABD48D85099}"/>
                </a:ext>
              </a:extLst>
            </p:cNvPr>
            <p:cNvSpPr txBox="1"/>
            <p:nvPr/>
          </p:nvSpPr>
          <p:spPr>
            <a:xfrm>
              <a:off x="5035189" y="2983221"/>
              <a:ext cx="286969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1100" dirty="0">
                  <a:solidFill>
                    <a:srgbClr val="4672C4"/>
                  </a:solidFill>
                </a:rPr>
                <a:t>UDI+PI</a:t>
              </a:r>
            </a:p>
            <a:p>
              <a:pPr algn="ctr"/>
              <a:r>
                <a:rPr lang="es-ES_tradnl" sz="1100" dirty="0">
                  <a:solidFill>
                    <a:srgbClr val="4672C4"/>
                  </a:solidFill>
                </a:rPr>
                <a:t>Identifica Únicamente la Unidad de Producción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F3E306-41D8-444C-B5D3-1B71CEC686D5}"/>
                </a:ext>
              </a:extLst>
            </p:cNvPr>
            <p:cNvSpPr txBox="1"/>
            <p:nvPr/>
          </p:nvSpPr>
          <p:spPr>
            <a:xfrm>
              <a:off x="287505" y="3944055"/>
              <a:ext cx="234071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dirty="0">
                  <a:solidFill>
                    <a:srgbClr val="4672C4"/>
                  </a:solidFill>
                </a:rPr>
                <a:t>3) Sometimiento de la información adecuada a la base de datos de la UDI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A20A16-20A1-2844-9169-C19275F954DF}"/>
                </a:ext>
              </a:extLst>
            </p:cNvPr>
            <p:cNvSpPr txBox="1"/>
            <p:nvPr/>
          </p:nvSpPr>
          <p:spPr>
            <a:xfrm>
              <a:off x="5020959" y="4495988"/>
              <a:ext cx="151996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1100" dirty="0">
                  <a:solidFill>
                    <a:srgbClr val="4672C4"/>
                  </a:solidFill>
                </a:rPr>
                <a:t>Soporte de UDI</a:t>
              </a:r>
            </a:p>
            <a:p>
              <a:pPr algn="ctr"/>
              <a:r>
                <a:rPr lang="es-ES_tradnl" sz="1100" dirty="0">
                  <a:solidFill>
                    <a:srgbClr val="4672C4"/>
                  </a:solidFill>
                </a:rPr>
                <a:t>(Medio de transmisión)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BFBC8D-C932-E741-8FA9-4130E13AC8F9}"/>
                </a:ext>
              </a:extLst>
            </p:cNvPr>
            <p:cNvSpPr txBox="1"/>
            <p:nvPr/>
          </p:nvSpPr>
          <p:spPr>
            <a:xfrm>
              <a:off x="4740391" y="5387546"/>
              <a:ext cx="2081103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dirty="0">
                  <a:solidFill>
                    <a:srgbClr val="4672C4"/>
                  </a:solidFill>
                </a:rPr>
                <a:t>2) Colocación del UDI en la etiqueta del dispositivo y en todos los niveles adicionales de embalaje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F696D1-ACEF-1D42-B488-B628154B215D}"/>
                </a:ext>
              </a:extLst>
            </p:cNvPr>
            <p:cNvSpPr txBox="1"/>
            <p:nvPr/>
          </p:nvSpPr>
          <p:spPr>
            <a:xfrm>
              <a:off x="9937822" y="4065101"/>
              <a:ext cx="121239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dirty="0">
                  <a:solidFill>
                    <a:srgbClr val="4672C4"/>
                  </a:solidFill>
                </a:rPr>
                <a:t>Almacenamiento de la UDI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8811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3"/>
          <p:cNvSpPr txBox="1">
            <a:spLocks noChangeArrowheads="1"/>
          </p:cNvSpPr>
          <p:nvPr/>
        </p:nvSpPr>
        <p:spPr bwMode="auto">
          <a:xfrm>
            <a:off x="1897063" y="696913"/>
            <a:ext cx="832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s-ES_tradnl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Desarrollo del Reglamento para la Identificación Única de Dispositivos en Brasil
</a:t>
            </a:r>
            <a:endParaRPr lang="es-ES_tradnl" altLang="pt-BR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209F59C6-8928-43C3-9FA9-9539BC59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469" y="33123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" dirty="0"/>
          </a:p>
        </p:txBody>
      </p:sp>
      <p:sp>
        <p:nvSpPr>
          <p:cNvPr id="7" name="CaixaDeTexto 24">
            <a:extLst>
              <a:ext uri="{FF2B5EF4-FFF2-40B4-BE49-F238E27FC236}">
                <a16:creationId xmlns:a16="http://schemas.microsoft.com/office/drawing/2014/main" id="{766EA04D-D94B-4642-89A5-D365CAC8D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6694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s-ES_tradnl" sz="1400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Alineación con el Cronograma regulatorio y de Planificación Estratégica de Anvisa
</a:t>
            </a:r>
            <a:endParaRPr lang="es-ES_tradnl" sz="1400" b="0" i="0" u="none" baseline="0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BED0AA8-1CC6-43C5-A1AA-77E866928A22}"/>
              </a:ext>
            </a:extLst>
          </p:cNvPr>
          <p:cNvSpPr/>
          <p:nvPr/>
        </p:nvSpPr>
        <p:spPr>
          <a:xfrm>
            <a:off x="3274806" y="2974219"/>
            <a:ext cx="6911171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_tradnl" sz="1600" b="0" i="1" u="none" baseline="0" dirty="0">
                <a:latin typeface="Calibri"/>
                <a:ea typeface="Calibri"/>
                <a:cs typeface="Calibri"/>
                <a:hlinkClick r:id="rId3"/>
              </a:rPr>
              <a:t>Plan Estratégico de Anvisa 20/23</a:t>
            </a:r>
            <a:r>
              <a:rPr lang="es-ES_tradnl" sz="1600" b="0" i="1" u="none" baseline="0" dirty="0">
                <a:latin typeface="Calibri"/>
                <a:ea typeface="Calibri"/>
                <a:cs typeface="Calibri"/>
              </a:rPr>
              <a:t>, </a:t>
            </a:r>
            <a:r>
              <a:rPr lang="es-ES_tradnl" sz="1600" i="1" dirty="0">
                <a:latin typeface="Calibri"/>
                <a:ea typeface="Calibri"/>
                <a:cs typeface="Calibri"/>
              </a:rPr>
              <a:t>Objetivo 3
	Listado como Proyecto Estratégico
</a:t>
            </a:r>
            <a:endParaRPr lang="es-ES_tradnl" sz="1600" i="1" dirty="0">
              <a:latin typeface="Calibri"/>
              <a:cs typeface="Calibri"/>
            </a:endParaRPr>
          </a:p>
          <a:p>
            <a:endParaRPr lang="es-ES_tradnl" sz="1600" i="1" dirty="0">
              <a:latin typeface="Calibri"/>
              <a:cs typeface="Calibri"/>
            </a:endParaRPr>
          </a:p>
          <a:p>
            <a:endParaRPr lang="es-ES_tradnl" sz="1600" i="1" dirty="0">
              <a:latin typeface="Calibri"/>
              <a:cs typeface="Calibri"/>
            </a:endParaRPr>
          </a:p>
          <a:p>
            <a:pPr algn="l" rtl="0"/>
            <a:r>
              <a:rPr lang="es-ES_tradnl" sz="1600" b="0" i="1" u="none" baseline="0" dirty="0">
                <a:latin typeface="Calibri"/>
                <a:ea typeface="Calibri"/>
                <a:cs typeface="Calibri"/>
                <a:hlinkClick r:id="rId4"/>
              </a:rPr>
              <a:t>Agenda Regulatoria 21/23</a:t>
            </a:r>
            <a:endParaRPr lang="es-ES_tradnl" sz="1600" i="1" dirty="0">
              <a:latin typeface="Calibri"/>
              <a:cs typeface="Calibri"/>
            </a:endParaRPr>
          </a:p>
          <a:p>
            <a:r>
              <a:rPr lang="es-ES_tradnl" sz="1600" b="0" i="0" u="none" baseline="0" dirty="0">
                <a:latin typeface="Calibri"/>
                <a:ea typeface="Calibri"/>
                <a:cs typeface="Calibri"/>
              </a:rPr>
              <a:t>	</a:t>
            </a:r>
            <a:r>
              <a:rPr lang="es-ES_tradnl" sz="1600" i="1" dirty="0">
                <a:latin typeface="Calibri"/>
                <a:ea typeface="Calibri"/>
                <a:cs typeface="Calibri"/>
              </a:rPr>
              <a:t>Punto 11.10 - Identificación Única de dispositivos (UDI)
	Número de proceso: 25351.910027/2021-96</a:t>
            </a:r>
            <a:endParaRPr lang="es-ES_tradnl" sz="1600" b="0" i="1" u="none" baseline="0" dirty="0">
              <a:latin typeface="Calibri"/>
              <a:ea typeface="Calibri"/>
              <a:cs typeface="Calibri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29415DD-EB1A-4435-AA9A-5BC252E11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431" y="2680707"/>
            <a:ext cx="1581339" cy="946100"/>
          </a:xfrm>
          <a:prstGeom prst="rect">
            <a:avLst/>
          </a:prstGeom>
        </p:spPr>
      </p:pic>
      <p:pic>
        <p:nvPicPr>
          <p:cNvPr id="3074" name="Picture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B29F5359-EC29-7F4B-A8E2-A45464188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31" y="3626807"/>
            <a:ext cx="1581339" cy="161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29939"/>
      </p:ext>
    </p:extLst>
  </p:cSld>
  <p:clrMapOvr>
    <a:masterClrMapping/>
  </p:clrMapOvr>
  <p:transition spd="slow" advTm="5936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23">
            <a:extLst>
              <a:ext uri="{FF2B5EF4-FFF2-40B4-BE49-F238E27FC236}">
                <a16:creationId xmlns:a16="http://schemas.microsoft.com/office/drawing/2014/main" id="{F5837CAE-1716-4FE3-898C-C40505E27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696913"/>
            <a:ext cx="832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Desarrollo del Reglamento para la Identificación Única de Dispositivos en Brasil
</a:t>
            </a:r>
            <a:endParaRPr lang="es-ES_tradnl" b="0" i="0" u="none" baseline="0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aixaDeTexto 24">
            <a:extLst>
              <a:ext uri="{FF2B5EF4-FFF2-40B4-BE49-F238E27FC236}">
                <a16:creationId xmlns:a16="http://schemas.microsoft.com/office/drawing/2014/main" id="{197C49CF-EEFF-4764-ABCF-8BA48EFC2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2233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sz="1400" dirty="0">
                <a:solidFill>
                  <a:srgbClr val="5252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Cronología – Parte I de III
</a:t>
            </a:r>
            <a:endParaRPr lang="es-ES_tradnl" sz="1400" b="0" i="0" u="none" baseline="0" dirty="0">
              <a:solidFill>
                <a:srgbClr val="52525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 descr="Placeholder timeline&#10;">
            <a:extLst>
              <a:ext uri="{FF2B5EF4-FFF2-40B4-BE49-F238E27FC236}">
                <a16:creationId xmlns:a16="http://schemas.microsoft.com/office/drawing/2014/main" id="{898539B6-7E1F-4C63-B2B3-794B6A449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876184"/>
              </p:ext>
            </p:extLst>
          </p:nvPr>
        </p:nvGraphicFramePr>
        <p:xfrm>
          <a:off x="0" y="1828801"/>
          <a:ext cx="12192000" cy="46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67417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23">
            <a:extLst>
              <a:ext uri="{FF2B5EF4-FFF2-40B4-BE49-F238E27FC236}">
                <a16:creationId xmlns:a16="http://schemas.microsoft.com/office/drawing/2014/main" id="{F5837CAE-1716-4FE3-898C-C40505E27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696913"/>
            <a:ext cx="82509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Desarrollo del Reglamento para la Identificación Única de Dispositivos en Brasil
</a:t>
            </a:r>
            <a:endParaRPr lang="es-ES_tradnl" b="0" i="0" u="none" baseline="0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aixaDeTexto 24">
            <a:extLst>
              <a:ext uri="{FF2B5EF4-FFF2-40B4-BE49-F238E27FC236}">
                <a16:creationId xmlns:a16="http://schemas.microsoft.com/office/drawing/2014/main" id="{FB33B481-F2D5-4016-8CC3-FD6A74A9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228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sz="1400" dirty="0">
                <a:solidFill>
                  <a:srgbClr val="5252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Cronología – Parte II de III
</a:t>
            </a:r>
            <a:endParaRPr lang="es-ES_tradnl" sz="1400" b="0" i="0" u="none" baseline="0" dirty="0">
              <a:solidFill>
                <a:srgbClr val="52525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 descr="Placeholder timeline&#10;">
            <a:extLst>
              <a:ext uri="{FF2B5EF4-FFF2-40B4-BE49-F238E27FC236}">
                <a16:creationId xmlns:a16="http://schemas.microsoft.com/office/drawing/2014/main" id="{3204BD7E-F55B-4384-BD67-A0DC3244A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930775"/>
              </p:ext>
            </p:extLst>
          </p:nvPr>
        </p:nvGraphicFramePr>
        <p:xfrm>
          <a:off x="0" y="1828801"/>
          <a:ext cx="12192000" cy="46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36784102-0891-4CCB-B4B9-B9572092CD5A}"/>
              </a:ext>
            </a:extLst>
          </p:cNvPr>
          <p:cNvGrpSpPr/>
          <p:nvPr/>
        </p:nvGrpSpPr>
        <p:grpSpPr>
          <a:xfrm>
            <a:off x="8517194" y="2737491"/>
            <a:ext cx="3568611" cy="1383018"/>
            <a:chOff x="4356165" y="953161"/>
            <a:chExt cx="3568611" cy="1383018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A33A76F-3BA3-48DB-AED6-64040FBAE26A}"/>
                </a:ext>
              </a:extLst>
            </p:cNvPr>
            <p:cNvSpPr/>
            <p:nvPr/>
          </p:nvSpPr>
          <p:spPr>
            <a:xfrm>
              <a:off x="4547301" y="953161"/>
              <a:ext cx="3377475" cy="13830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971DABC-52C1-4950-9EC7-CBCBDDD5731A}"/>
                </a:ext>
              </a:extLst>
            </p:cNvPr>
            <p:cNvSpPr txBox="1"/>
            <p:nvPr/>
          </p:nvSpPr>
          <p:spPr>
            <a:xfrm>
              <a:off x="4356165" y="953161"/>
              <a:ext cx="3568611" cy="1383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250" rIns="95250" bIns="142875" numCol="1" spcCol="1270" rtlCol="0" anchor="t" anchorCtr="0">
              <a:noAutofit/>
            </a:bodyPr>
            <a:lstStyle/>
            <a:p>
              <a:pPr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ES_tradnl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Calibri" panose="020F0502020204030204"/>
                  <a:cs typeface="Calibri" panose="020F0502020204030204"/>
                </a:rPr>
                <a:t>Resolución de la Junta Colegiada (RDC) 591/2021 sobre el sistema UDI
</a:t>
              </a:r>
              <a:endParaRPr lang="es-ES_tradnl" sz="15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6255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23">
            <a:extLst>
              <a:ext uri="{FF2B5EF4-FFF2-40B4-BE49-F238E27FC236}">
                <a16:creationId xmlns:a16="http://schemas.microsoft.com/office/drawing/2014/main" id="{F5837CAE-1716-4FE3-898C-C40505E27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696913"/>
            <a:ext cx="82509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Desarrollo del Reglamento para la Identificación Única de Dispositivos en Brasil
</a:t>
            </a:r>
            <a:endParaRPr lang="es-ES_tradnl" b="0" i="0" u="none" baseline="0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aixaDeTexto 24">
            <a:extLst>
              <a:ext uri="{FF2B5EF4-FFF2-40B4-BE49-F238E27FC236}">
                <a16:creationId xmlns:a16="http://schemas.microsoft.com/office/drawing/2014/main" id="{FB33B481-F2D5-4016-8CC3-FD6A74A9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2332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sz="1400" dirty="0">
                <a:solidFill>
                  <a:srgbClr val="5252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Cronología – Parte III de III
</a:t>
            </a:r>
            <a:endParaRPr lang="es-ES_tradnl" sz="1400" b="0" i="0" u="none" baseline="0" dirty="0">
              <a:solidFill>
                <a:srgbClr val="52525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 descr="Placeholder timeline&#10;">
            <a:extLst>
              <a:ext uri="{FF2B5EF4-FFF2-40B4-BE49-F238E27FC236}">
                <a16:creationId xmlns:a16="http://schemas.microsoft.com/office/drawing/2014/main" id="{3204BD7E-F55B-4384-BD67-A0DC3244A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553865"/>
              </p:ext>
            </p:extLst>
          </p:nvPr>
        </p:nvGraphicFramePr>
        <p:xfrm>
          <a:off x="0" y="1828801"/>
          <a:ext cx="12192000" cy="46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8A33A76F-3BA3-48DB-AED6-64040FBAE26A}"/>
              </a:ext>
            </a:extLst>
          </p:cNvPr>
          <p:cNvSpPr/>
          <p:nvPr/>
        </p:nvSpPr>
        <p:spPr>
          <a:xfrm>
            <a:off x="535175" y="2658469"/>
            <a:ext cx="3377475" cy="138301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5025854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2427858-D96C-4AC4-ACB0-FF644D1D224A}"/>
              </a:ext>
            </a:extLst>
          </p:cNvPr>
          <p:cNvSpPr txBox="1"/>
          <p:nvPr/>
        </p:nvSpPr>
        <p:spPr>
          <a:xfrm>
            <a:off x="2383971" y="2705853"/>
            <a:ext cx="98080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Identificación del dispositivo</a:t>
            </a:r>
            <a:endParaRPr lang="es-ES_tradnl" sz="1600" b="0" i="0" u="none" baseline="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Obligatorio: UDI-DI (2), Nombre Comercial (7), Versión o Modelo (8), # de Dispositivos (1)
Condicional: </a:t>
            </a:r>
            <a:r>
              <a:rPr lang="es-ES_tradnl" sz="16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UoU</a:t>
            </a:r>
            <a:r>
              <a:rPr lang="es-ES_tradnl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UDI-DI (4)
Opcional: Número de catálogo (9), Descripción suplementaria del dispositivo (11</a:t>
            </a:r>
            <a:r>
              <a:rPr lang="es-ES_tradnl" sz="1600" b="0" i="0" u="none" baseline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ES_tradnl" sz="16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  <a:latin typeface="+mn-lt"/>
              </a:rPr>
              <a:t>Contacto</a:t>
            </a:r>
            <a:r>
              <a:rPr lang="es-ES_tradnl" sz="1600" b="0" i="0" u="none" baseline="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  <a:latin typeface="+mn-lt"/>
              </a:rPr>
              <a:t>Obligatorio: Información del fabricante: nombre, dirección y servicio al cliente (5)
Opcional: URL para instrucciones de uso (19</a:t>
            </a:r>
            <a:r>
              <a:rPr lang="es-ES_tradnl" sz="1600" b="0" i="0" u="none" baseline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ES_tradnl" sz="16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  <a:latin typeface="+mn-lt"/>
              </a:rPr>
              <a:t>Embalaje</a:t>
            </a:r>
            <a:r>
              <a:rPr lang="es-ES_tradnl" sz="1600" b="0" i="0" u="none" baseline="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Obligatorio: UDI-DI (2), Fecha de interrupción del dispositivo (21)</a:t>
            </a:r>
            <a:endParaRPr lang="es-ES_tradnl" sz="1600" b="0" i="0" u="none" baseline="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ES_tradnl" sz="16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i="1" dirty="0">
                <a:solidFill>
                  <a:srgbClr val="000000"/>
                </a:solidFill>
                <a:latin typeface="+mn-lt"/>
              </a:rPr>
              <a:t>Nomenclatura de dispositivos</a:t>
            </a:r>
            <a:r>
              <a:rPr lang="es-ES_tradnl" sz="1600" b="0" i="1" u="none" baseline="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  <a:latin typeface="+mn-lt"/>
              </a:rPr>
              <a:t>GMDN obligatorio (6)</a:t>
            </a:r>
            <a:endParaRPr lang="es-ES_tradnl" sz="1600" dirty="0">
              <a:latin typeface="+mn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AD41EF-047C-4B62-BE49-4B8B41161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57" y="2557640"/>
            <a:ext cx="952500" cy="952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F4831E-27B7-4B58-88DF-7BB615287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32" y="3655704"/>
            <a:ext cx="514350" cy="9429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6A1C313-FE05-4D85-8B7F-2ACF0D0A6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57" y="4744243"/>
            <a:ext cx="819150" cy="8763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0FFF1E5-F695-4B82-A245-B834F277C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424" y="5766107"/>
            <a:ext cx="682965" cy="598077"/>
          </a:xfrm>
          <a:prstGeom prst="rect">
            <a:avLst/>
          </a:prstGeom>
        </p:spPr>
      </p:pic>
      <p:sp>
        <p:nvSpPr>
          <p:cNvPr id="10" name="CaixaDeTexto 23">
            <a:extLst>
              <a:ext uri="{FF2B5EF4-FFF2-40B4-BE49-F238E27FC236}">
                <a16:creationId xmlns:a16="http://schemas.microsoft.com/office/drawing/2014/main" id="{F5837CAE-1716-4FE3-898C-C40505E27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696913"/>
            <a:ext cx="61991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dirty="0">
                <a:solidFill>
                  <a:srgbClr val="5252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Alcance de la Identificación Única de Dispositivos en Brasil
</a:t>
            </a:r>
            <a:endParaRPr lang="es-ES_tradnl" altLang="pt-BR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aixaDeTexto 24">
            <a:extLst>
              <a:ext uri="{FF2B5EF4-FFF2-40B4-BE49-F238E27FC236}">
                <a16:creationId xmlns:a16="http://schemas.microsoft.com/office/drawing/2014/main" id="{7735CA44-ADEF-4841-B9EF-73A6636B1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7032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sz="1400" dirty="0">
                <a:solidFill>
                  <a:srgbClr val="5252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Información de Dispositivos Médicos en la Base de Datos UDI Brasileña – Parte I de II
</a:t>
            </a:r>
            <a:endParaRPr lang="es-ES_tradnl" sz="1400" b="0" i="0" u="none" baseline="0" dirty="0">
              <a:solidFill>
                <a:srgbClr val="52525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E2F9BC-AAE7-4B5F-88D0-4D47CB0E6841}"/>
              </a:ext>
            </a:extLst>
          </p:cNvPr>
          <p:cNvSpPr txBox="1"/>
          <p:nvPr/>
        </p:nvSpPr>
        <p:spPr>
          <a:xfrm>
            <a:off x="387567" y="1918748"/>
            <a:ext cx="1168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Alcance: todos los dispositivos médicos comercializados en Brasil, incluidos los productos para diagnóstico in vitro.</a:t>
            </a:r>
            <a:endParaRPr lang="es-ES_tradnl" b="0" i="1" u="none" baseline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	Excepción: dispositivos médicos hechos a medida y dispositivos médicos bajo investigación clínica.</a:t>
            </a:r>
            <a:endParaRPr lang="es-ES_tradnl" b="0" i="0" u="none" baseline="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61257"/>
      </p:ext>
    </p:extLst>
  </p:cSld>
  <p:clrMapOvr>
    <a:masterClrMapping/>
  </p:clrMapOvr>
  <p:transition spd="slow" advTm="292454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23">
            <a:extLst>
              <a:ext uri="{FF2B5EF4-FFF2-40B4-BE49-F238E27FC236}">
                <a16:creationId xmlns:a16="http://schemas.microsoft.com/office/drawing/2014/main" id="{F5837CAE-1716-4FE3-898C-C40505E27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696913"/>
            <a:ext cx="62119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dirty="0">
                <a:solidFill>
                  <a:srgbClr val="5252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Alcance de la Identificación Única de Dispositivos en Brasil
</a:t>
            </a:r>
            <a:endParaRPr lang="es-ES_tradnl" altLang="pt-BR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91B5B02-2967-42A1-87AD-8C8726E6C18F}"/>
              </a:ext>
            </a:extLst>
          </p:cNvPr>
          <p:cNvSpPr txBox="1"/>
          <p:nvPr/>
        </p:nvSpPr>
        <p:spPr>
          <a:xfrm>
            <a:off x="2363303" y="2167104"/>
            <a:ext cx="98080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Características de dispositivos médicos</a:t>
            </a:r>
            <a:endParaRPr lang="es-ES_tradnl" sz="1600" b="0" i="0" u="none" baseline="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</a:rPr>
              <a:t>Obligatorio</a:t>
            </a:r>
            <a:r>
              <a:rPr lang="es-ES_tradnl" sz="1600" b="0" i="0" u="none" baseline="0" dirty="0">
                <a:solidFill>
                  <a:srgbClr val="000000"/>
                </a:solidFill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</a:rPr>
              <a:t>Cómo se controla la producción del dispositivo (3)
¿Está etiquetado como un dispositivo de un solo uso? (13</a:t>
            </a:r>
            <a:r>
              <a:rPr lang="es-ES_tradnl" sz="1600" b="0" i="0" u="none" baseline="0" dirty="0">
                <a:solidFill>
                  <a:srgbClr val="000000"/>
                </a:solidFill>
              </a:rPr>
              <a:t>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</a:rPr>
              <a:t>De lo contrario, informe la cantidad máxima de veces que el dispositivo puede ser reutilizado (14)</a:t>
            </a:r>
            <a:endParaRPr lang="es-ES_tradnl" sz="1600" b="0" i="0" u="none" baseline="0" dirty="0">
              <a:solidFill>
                <a:srgbClr val="00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</a:rPr>
              <a:t>¿Está etiquetado como dispositivo estéril? (15)
¿Es necesaria la esterilización antes de su uso? (16</a:t>
            </a:r>
            <a:r>
              <a:rPr lang="es-ES_tradnl" sz="1600" b="0" i="0" u="none" baseline="0" dirty="0">
                <a:solidFill>
                  <a:srgbClr val="000000"/>
                </a:solidFill>
              </a:rPr>
              <a:t>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</a:rPr>
              <a:t>Si es así, ¿cuál es el método de esterilización? (17)</a:t>
            </a:r>
            <a:endParaRPr lang="es-ES_tradnl" sz="1600" b="0" i="0" u="none" baseline="0" dirty="0">
              <a:solidFill>
                <a:srgbClr val="000000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ES_tradnl" sz="16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</a:rPr>
              <a:t>Condicional</a:t>
            </a:r>
            <a:endParaRPr lang="es-ES_tradnl" sz="1600" b="0" i="0" u="none" baseline="0" dirty="0">
              <a:solidFill>
                <a:srgbClr val="00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0000"/>
                </a:solidFill>
              </a:rPr>
              <a:t>Características dimensionales clínicamente relevantes (10)
Condiciones de almacenamiento o manejo (12)
Advertencias críticas o contraindicaciones (20)
¿Presencia de ciertas sustancias? (18</a:t>
            </a:r>
            <a:r>
              <a:rPr lang="es-ES_tradnl" sz="1600" b="0" i="0" u="none" baseline="0" dirty="0">
                <a:solidFill>
                  <a:srgbClr val="000000"/>
                </a:solidFill>
              </a:rPr>
              <a:t>)</a:t>
            </a:r>
          </a:p>
          <a:p>
            <a:pPr algn="l" rtl="0"/>
            <a:r>
              <a:rPr lang="es-ES_tradnl" sz="1600" b="0" i="0" u="none" baseline="0" dirty="0">
                <a:solidFill>
                  <a:srgbClr val="000000"/>
                </a:solidFill>
              </a:rPr>
              <a:t>			</a:t>
            </a:r>
          </a:p>
          <a:p>
            <a:endParaRPr lang="es-ES_tradnl" sz="1600" dirty="0">
              <a:solidFill>
                <a:srgbClr val="000000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45C842-050B-4233-9450-02ECB378A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48" y="5555129"/>
            <a:ext cx="742950" cy="7429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3B271ED-9339-47A3-9FC9-88FC3F00A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07" y="2489066"/>
            <a:ext cx="781050" cy="8667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DB18F2F-CE90-4E12-B476-CCA22936D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740" y="3005137"/>
            <a:ext cx="952500" cy="8477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DE2B35B-2EA2-4FD0-834B-81AE01803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257" y="3898232"/>
            <a:ext cx="723900" cy="7048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AB69B13-FD08-486B-8E05-5189AD48D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578" y="4735357"/>
            <a:ext cx="942975" cy="1000125"/>
          </a:xfrm>
          <a:prstGeom prst="rect">
            <a:avLst/>
          </a:prstGeom>
        </p:spPr>
      </p:pic>
      <p:sp>
        <p:nvSpPr>
          <p:cNvPr id="18" name="CaixaDeTexto 24">
            <a:extLst>
              <a:ext uri="{FF2B5EF4-FFF2-40B4-BE49-F238E27FC236}">
                <a16:creationId xmlns:a16="http://schemas.microsoft.com/office/drawing/2014/main" id="{EA6E317D-8FFD-4B50-8342-B7FD2B5C7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7082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sz="1400" dirty="0">
                <a:solidFill>
                  <a:srgbClr val="5252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Información de Dispositivos Médicos en la Base de Datos UDI Brasileña – Parte II de II
</a:t>
            </a:r>
            <a:endParaRPr lang="es-ES_tradnl" sz="1400" b="0" i="0" u="none" baseline="0" dirty="0">
              <a:solidFill>
                <a:srgbClr val="52525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56600"/>
      </p:ext>
    </p:extLst>
  </p:cSld>
  <p:clrMapOvr>
    <a:masterClrMapping/>
  </p:clrMapOvr>
  <p:transition spd="slow" advTm="254885">
    <p:push dir="u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AZUL [Somente leitura]" id="{33540326-52B1-4AFF-A7CA-0A6ABF77E7E4}" vid="{5ED8FDB6-9E5C-4BEE-8D3C-CED0DA52D5AB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AZUL [Somente leitura]" id="{33540326-52B1-4AFF-A7CA-0A6ABF77E7E4}" vid="{7B4CBE9A-9F0F-491B-807E-83ACDD481584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PowerPoint AZUL</Template>
  <TotalTime>0</TotalTime>
  <Words>1300</Words>
  <Application>Microsoft Macintosh PowerPoint</Application>
  <PresentationFormat>Widescreen</PresentationFormat>
  <Paragraphs>147</Paragraphs>
  <Slides>13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</vt:lpstr>
      <vt:lpstr>Calibri</vt:lpstr>
      <vt:lpstr>Tema do Office</vt:lpstr>
      <vt:lpstr>1_Tema do Office</vt:lpstr>
      <vt:lpstr>Imagem de Bitmap</vt:lpstr>
      <vt:lpstr>Mesa redonda Implementación del sistema UDI   Seminario Web sobre Dispositivos Médicos: Identificación Única de Dispositivos (UDI) Jueves 27 de enero de 2022 9:10 – 11:55 CT   Hélio Bomfim de Macêdo Filho Asesor en Agencia Brasileña de Regulación Sanitaria (Anvisa) Brazil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Identificação Única de Dispositivos Médicos  Grupo de Trabalho (Anvisa)     Brasília, 26 de novembro de 2020</dc:title>
  <dc:creator/>
  <cp:lastModifiedBy/>
  <cp:revision>3</cp:revision>
  <dcterms:created xsi:type="dcterms:W3CDTF">2020-09-02T00:45:30Z</dcterms:created>
  <dcterms:modified xsi:type="dcterms:W3CDTF">2022-02-14T19:50:48Z</dcterms:modified>
</cp:coreProperties>
</file>